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715" r:id="rId1"/>
  </p:sldMasterIdLst>
  <p:notesMasterIdLst>
    <p:notesMasterId r:id="rId29"/>
  </p:notesMasterIdLst>
  <p:handoutMasterIdLst>
    <p:handoutMasterId r:id="rId30"/>
  </p:handoutMasterIdLst>
  <p:sldIdLst>
    <p:sldId id="324" r:id="rId2"/>
    <p:sldId id="11011" r:id="rId3"/>
    <p:sldId id="11044" r:id="rId4"/>
    <p:sldId id="11045" r:id="rId5"/>
    <p:sldId id="11048" r:id="rId6"/>
    <p:sldId id="11052" r:id="rId7"/>
    <p:sldId id="11050" r:id="rId8"/>
    <p:sldId id="11053" r:id="rId9"/>
    <p:sldId id="11046" r:id="rId10"/>
    <p:sldId id="11054" r:id="rId11"/>
    <p:sldId id="11055" r:id="rId12"/>
    <p:sldId id="11047" r:id="rId13"/>
    <p:sldId id="11057" r:id="rId14"/>
    <p:sldId id="11056" r:id="rId15"/>
    <p:sldId id="11058" r:id="rId16"/>
    <p:sldId id="11049" r:id="rId17"/>
    <p:sldId id="11059" r:id="rId18"/>
    <p:sldId id="11060" r:id="rId19"/>
    <p:sldId id="11061" r:id="rId20"/>
    <p:sldId id="11062" r:id="rId21"/>
    <p:sldId id="11063" r:id="rId22"/>
    <p:sldId id="11064" r:id="rId23"/>
    <p:sldId id="11065" r:id="rId24"/>
    <p:sldId id="11066" r:id="rId25"/>
    <p:sldId id="11067" r:id="rId26"/>
    <p:sldId id="11068" r:id="rId27"/>
    <p:sldId id="11051" r:id="rId28"/>
  </p:sldIdLst>
  <p:sldSz cx="9144000" cy="6858000" type="screen4x3"/>
  <p:notesSz cx="7099300" cy="10234613"/>
  <p:custDataLst>
    <p:tags r:id="rId31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9">
          <p15:clr>
            <a:srgbClr val="A4A3A4"/>
          </p15:clr>
        </p15:guide>
        <p15:guide id="2" orient="horz" pos="4032" userDrawn="1">
          <p15:clr>
            <a:srgbClr val="A4A3A4"/>
          </p15:clr>
        </p15:guide>
        <p15:guide id="3" pos="158">
          <p15:clr>
            <a:srgbClr val="A4A3A4"/>
          </p15:clr>
        </p15:guide>
        <p15:guide id="4" pos="56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187">
          <p15:clr>
            <a:srgbClr val="A4A3A4"/>
          </p15:clr>
        </p15:guide>
        <p15:guide id="2" orient="horz" pos="638">
          <p15:clr>
            <a:srgbClr val="A4A3A4"/>
          </p15:clr>
        </p15:guide>
        <p15:guide id="3" orient="horz" pos="453">
          <p15:clr>
            <a:srgbClr val="A4A3A4"/>
          </p15:clr>
        </p15:guide>
        <p15:guide id="4" orient="horz" pos="6262">
          <p15:clr>
            <a:srgbClr val="A4A3A4"/>
          </p15:clr>
        </p15:guide>
        <p15:guide id="5" pos="4186">
          <p15:clr>
            <a:srgbClr val="A4A3A4"/>
          </p15:clr>
        </p15:guide>
        <p15:guide id="6" pos="286">
          <p15:clr>
            <a:srgbClr val="A4A3A4"/>
          </p15:clr>
        </p15:guide>
        <p15:guide id="7" pos="830">
          <p15:clr>
            <a:srgbClr val="A4A3A4"/>
          </p15:clr>
        </p15:guide>
        <p15:guide id="8" pos="3869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AB377A"/>
    <a:srgbClr val="E9E6E6"/>
    <a:srgbClr val="FF0066"/>
    <a:srgbClr val="DEE6ED"/>
    <a:srgbClr val="C8D8E6"/>
    <a:srgbClr val="23476E"/>
    <a:srgbClr val="23214A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74" autoAdjust="0"/>
    <p:restoredTop sz="94667" autoAdjust="0"/>
  </p:normalViewPr>
  <p:slideViewPr>
    <p:cSldViewPr snapToObjects="1" showGuides="1">
      <p:cViewPr>
        <p:scale>
          <a:sx n="130" d="100"/>
          <a:sy n="130" d="100"/>
        </p:scale>
        <p:origin x="528" y="344"/>
      </p:cViewPr>
      <p:guideLst>
        <p:guide orient="horz" pos="799"/>
        <p:guide orient="horz" pos="4032"/>
        <p:guide pos="158"/>
        <p:guide pos="561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83" d="100"/>
          <a:sy n="83" d="100"/>
        </p:scale>
        <p:origin x="-1008" y="-58"/>
      </p:cViewPr>
      <p:guideLst>
        <p:guide orient="horz" pos="187"/>
        <p:guide orient="horz" pos="638"/>
        <p:guide orient="horz" pos="453"/>
        <p:guide orient="horz" pos="6262"/>
        <p:guide pos="4186"/>
        <p:guide pos="286"/>
        <p:guide pos="830"/>
        <p:guide pos="386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FXSHAPE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453306" y="296863"/>
            <a:ext cx="4422857" cy="41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defTabSz="955819">
              <a:defRPr sz="1200">
                <a:latin typeface="Tahoma" pitchFamily="34" charset="0"/>
              </a:defRPr>
            </a:lvl1pPr>
          </a:lstStyle>
          <a:p>
            <a:endParaRPr lang="en-US" dirty="0">
              <a:solidFill>
                <a:srgbClr val="00214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IFXSHAP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57072" y="295163"/>
            <a:ext cx="880886" cy="419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IFXSHAPE"/>
          <p:cNvSpPr>
            <a:spLocks noGrp="1"/>
          </p:cNvSpPr>
          <p:nvPr>
            <p:ph type="ftr" sz="quarter" idx="2"/>
          </p:nvPr>
        </p:nvSpPr>
        <p:spPr>
          <a:xfrm>
            <a:off x="1317625" y="9941842"/>
            <a:ext cx="4824413" cy="1796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 algn="ctr"/>
            <a:r>
              <a:rPr lang="en-US" sz="8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Copyright © Infineon Technologies AG 2020. All rights reserved.</a:t>
            </a:r>
          </a:p>
          <a:p>
            <a:pPr algn="ctr"/>
            <a:r>
              <a:rPr lang="en-US" sz="800" b="1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restricted</a:t>
            </a:r>
            <a:endParaRPr lang="en-US" sz="800" b="1" dirty="0">
              <a:solidFill>
                <a:srgbClr val="E30034"/>
              </a:solidFill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  <p:sp>
        <p:nvSpPr>
          <p:cNvPr id="9" name="IFXSHAPE"/>
          <p:cNvSpPr>
            <a:spLocks noGrp="1"/>
          </p:cNvSpPr>
          <p:nvPr>
            <p:ph type="dt" sz="quarter" idx="1"/>
          </p:nvPr>
        </p:nvSpPr>
        <p:spPr>
          <a:xfrm>
            <a:off x="453306" y="9941842"/>
            <a:ext cx="864319" cy="1796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 algn="l"/>
            <a:r>
              <a:rPr lang="en-US" sz="8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2020-05-08</a:t>
            </a:r>
          </a:p>
          <a:p>
            <a:pPr algn="l"/>
            <a:endParaRPr lang="en-US" sz="80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  <p:sp>
        <p:nvSpPr>
          <p:cNvPr id="10" name="IFXSHAPE"/>
          <p:cNvSpPr>
            <a:spLocks noGrp="1"/>
          </p:cNvSpPr>
          <p:nvPr>
            <p:ph type="sldNum" sz="quarter" idx="3"/>
          </p:nvPr>
        </p:nvSpPr>
        <p:spPr>
          <a:xfrm>
            <a:off x="6142038" y="9941842"/>
            <a:ext cx="448737" cy="1796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fld id="{4F5EA4BF-E9AE-43AF-B3B0-E8B2B4D213BF}" type="slidenum">
              <a:rPr lang="en-US" sz="800" smtClean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‹#›</a:t>
            </a:fld>
            <a:endParaRPr lang="en-US" sz="80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  <a:p>
            <a:endParaRPr lang="en-US" sz="80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286928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6" name="IFXSHAPE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3305" y="1012850"/>
            <a:ext cx="6191969" cy="464397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4997" name="IFXSHAPE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453306" y="5868498"/>
            <a:ext cx="6191968" cy="36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Enter Notes</a:t>
            </a:r>
          </a:p>
        </p:txBody>
      </p:sp>
      <p:sp>
        <p:nvSpPr>
          <p:cNvPr id="28" name="IFXSHAPE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454025" y="295163"/>
            <a:ext cx="4422857" cy="419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defTabSz="955819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32" name="IFXSHAPE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657072" y="295163"/>
            <a:ext cx="880886" cy="419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IFXSHAPE"/>
          <p:cNvSpPr>
            <a:spLocks noGrp="1"/>
          </p:cNvSpPr>
          <p:nvPr>
            <p:ph type="ftr" sz="quarter" idx="4"/>
          </p:nvPr>
        </p:nvSpPr>
        <p:spPr>
          <a:xfrm>
            <a:off x="1317625" y="9940925"/>
            <a:ext cx="4824411" cy="144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Copyright © Infineon Technologies AG 2020. All rights reserved.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restricted</a:t>
            </a:r>
            <a:endParaRPr lang="en-US" b="1" dirty="0">
              <a:solidFill>
                <a:srgbClr val="E300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IFXSHAPE"/>
          <p:cNvSpPr>
            <a:spLocks noGrp="1"/>
          </p:cNvSpPr>
          <p:nvPr>
            <p:ph type="dt" idx="1"/>
          </p:nvPr>
        </p:nvSpPr>
        <p:spPr>
          <a:xfrm>
            <a:off x="453306" y="9940925"/>
            <a:ext cx="864320" cy="144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2020-05-08</a:t>
            </a:r>
          </a:p>
          <a:p>
            <a:endParaRPr lang="en-US" dirty="0"/>
          </a:p>
        </p:txBody>
      </p:sp>
      <p:sp>
        <p:nvSpPr>
          <p:cNvPr id="12" name="IFXSHAPE"/>
          <p:cNvSpPr>
            <a:spLocks noGrp="1"/>
          </p:cNvSpPr>
          <p:nvPr>
            <p:ph type="sldNum" sz="quarter" idx="5"/>
          </p:nvPr>
        </p:nvSpPr>
        <p:spPr>
          <a:xfrm>
            <a:off x="6142037" y="9940925"/>
            <a:ext cx="503237" cy="1449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fld id="{4165D906-55BD-49C5-997D-27A40DB53D15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0418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rgbClr val="00214A"/>
        </a:solidFill>
        <a:latin typeface="Verdana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rgbClr val="00214A"/>
        </a:solidFill>
        <a:latin typeface="Verdana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rgbClr val="00214A"/>
        </a:solidFill>
        <a:latin typeface="Verdana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rgbClr val="00214A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FXSHAPE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IFXSHAPE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IFXSHAPE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IFXSHAPE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Copyright © Infineon Technologies AG 2020. All rights reserved.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restricted</a:t>
            </a:r>
            <a:endParaRPr lang="en-US" b="1" dirty="0">
              <a:solidFill>
                <a:srgbClr val="E300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IFXSHAPE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r>
              <a:rPr lang="en-US" dirty="0"/>
              <a:t>2020-05-08</a:t>
            </a:r>
          </a:p>
          <a:p>
            <a:endParaRPr lang="en-US" dirty="0"/>
          </a:p>
        </p:txBody>
      </p:sp>
      <p:sp>
        <p:nvSpPr>
          <p:cNvPr id="7" name="IFXSHAPE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4165D906-55BD-49C5-997D-27A40DB53D15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679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76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06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929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8502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978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305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9515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598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7026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68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395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572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8822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2373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1857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7369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172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08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118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49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010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3407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854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504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912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1012825"/>
            <a:ext cx="6191250" cy="46434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786D4B-7A59-43F1-AF76-928D0ACC908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646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FX_Presentation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FXSHAPE"/>
          <p:cNvSpPr>
            <a:spLocks noGrp="1"/>
          </p:cNvSpPr>
          <p:nvPr>
            <p:ph type="ftr" sz="quarter" idx="16"/>
          </p:nvPr>
        </p:nvSpPr>
        <p:spPr>
          <a:xfrm>
            <a:off x="250824" y="3810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24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IFXSHAPE"/>
          <p:cNvSpPr>
            <a:spLocks noGrp="1"/>
          </p:cNvSpPr>
          <p:nvPr>
            <p:ph type="sldNum" sz="quarter" idx="14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FFFFFF"/>
              </a:buClr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Freihandform 14"/>
          <p:cNvSpPr/>
          <p:nvPr userDrawn="1"/>
        </p:nvSpPr>
        <p:spPr bwMode="auto">
          <a:xfrm>
            <a:off x="0" y="-7749"/>
            <a:ext cx="9151749" cy="5548393"/>
          </a:xfrm>
          <a:custGeom>
            <a:avLst/>
            <a:gdLst>
              <a:gd name="connsiteX0" fmla="*/ 0 w 9151749"/>
              <a:gd name="connsiteY0" fmla="*/ 5548393 h 5548393"/>
              <a:gd name="connsiteX1" fmla="*/ 0 w 9151749"/>
              <a:gd name="connsiteY1" fmla="*/ 0 h 5548393"/>
              <a:gd name="connsiteX2" fmla="*/ 9151749 w 9151749"/>
              <a:gd name="connsiteY2" fmla="*/ 0 h 5548393"/>
              <a:gd name="connsiteX3" fmla="*/ 9151749 w 9151749"/>
              <a:gd name="connsiteY3" fmla="*/ 5129939 h 5548393"/>
              <a:gd name="connsiteX4" fmla="*/ 0 w 9151749"/>
              <a:gd name="connsiteY4" fmla="*/ 5548393 h 5548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1749" h="5548393">
                <a:moveTo>
                  <a:pt x="0" y="5548393"/>
                </a:moveTo>
                <a:lnTo>
                  <a:pt x="0" y="0"/>
                </a:lnTo>
                <a:lnTo>
                  <a:pt x="9151749" y="0"/>
                </a:lnTo>
                <a:lnTo>
                  <a:pt x="9151749" y="5129939"/>
                </a:lnTo>
                <a:lnTo>
                  <a:pt x="0" y="5548393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endParaRPr lang="de-DE" sz="1600" dirty="0">
              <a:latin typeface="+mn-lt"/>
              <a:ea typeface="Verdana" pitchFamily="34" charset="0"/>
              <a:cs typeface="Verdana" pitchFamily="34" charset="0"/>
            </a:endParaRPr>
          </a:p>
        </p:txBody>
      </p:sp>
      <p:grpSp>
        <p:nvGrpSpPr>
          <p:cNvPr id="34" name="Gruppieren 36"/>
          <p:cNvGrpSpPr/>
          <p:nvPr userDrawn="1"/>
        </p:nvGrpSpPr>
        <p:grpSpPr>
          <a:xfrm>
            <a:off x="0" y="-7749"/>
            <a:ext cx="9151749" cy="5524981"/>
            <a:chOff x="0" y="-7749"/>
            <a:chExt cx="9151749" cy="5524981"/>
          </a:xfrm>
        </p:grpSpPr>
        <p:cxnSp>
          <p:nvCxnSpPr>
            <p:cNvPr id="35" name="Gerade Verbindung 17"/>
            <p:cNvCxnSpPr/>
            <p:nvPr/>
          </p:nvCxnSpPr>
          <p:spPr>
            <a:xfrm>
              <a:off x="2131679" y="4821110"/>
              <a:ext cx="147767" cy="696122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18"/>
            <p:cNvCxnSpPr/>
            <p:nvPr/>
          </p:nvCxnSpPr>
          <p:spPr>
            <a:xfrm>
              <a:off x="0" y="3430006"/>
              <a:ext cx="2123728" cy="1391104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19"/>
            <p:cNvCxnSpPr/>
            <p:nvPr/>
          </p:nvCxnSpPr>
          <p:spPr>
            <a:xfrm flipH="1">
              <a:off x="2131680" y="3140968"/>
              <a:ext cx="7020069" cy="1680142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Ellipse 22"/>
            <p:cNvSpPr/>
            <p:nvPr/>
          </p:nvSpPr>
          <p:spPr bwMode="auto">
            <a:xfrm>
              <a:off x="2059672" y="4749110"/>
              <a:ext cx="144016" cy="144000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square" lIns="72000" tIns="72000" rIns="72000" bIns="72000" rtlCol="0" anchor="ctr"/>
            <a:lstStyle/>
            <a:p>
              <a:pPr algn="ctr" eaLnBrk="0" hangingPunct="0"/>
              <a:endParaRPr lang="de-DE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0" name="Gerade Verbindung 23"/>
            <p:cNvCxnSpPr/>
            <p:nvPr/>
          </p:nvCxnSpPr>
          <p:spPr>
            <a:xfrm flipH="1">
              <a:off x="6156176" y="-7749"/>
              <a:ext cx="2808312" cy="5380965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5" name="Grafik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611" y="5809300"/>
            <a:ext cx="1404000" cy="614017"/>
          </a:xfrm>
          <a:prstGeom prst="rect">
            <a:avLst/>
          </a:prstGeom>
        </p:spPr>
      </p:pic>
      <p:sp>
        <p:nvSpPr>
          <p:cNvPr id="21" name="IFXSHAPE"/>
          <p:cNvSpPr>
            <a:spLocks noGrp="1"/>
          </p:cNvSpPr>
          <p:nvPr>
            <p:ph type="body" sz="quarter" idx="13" hasCustomPrompt="1"/>
          </p:nvPr>
        </p:nvSpPr>
        <p:spPr>
          <a:xfrm>
            <a:off x="468313" y="1916832"/>
            <a:ext cx="6335712" cy="647700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/>
            </a:lvl1pPr>
            <a:lvl2pPr marL="288000" indent="0">
              <a:buNone/>
              <a:defRPr sz="1800"/>
            </a:lvl2pPr>
            <a:lvl3pPr marL="576000" indent="0">
              <a:buNone/>
              <a:defRPr sz="1800"/>
            </a:lvl3pPr>
            <a:lvl4pPr marL="864000" indent="0">
              <a:buNone/>
              <a:defRPr sz="1800"/>
            </a:lvl4pPr>
            <a:lvl5pPr marL="1080000" indent="0">
              <a:buNone/>
              <a:defRPr sz="1800"/>
            </a:lvl5pPr>
          </a:lstStyle>
          <a:p>
            <a:pPr lvl="0"/>
            <a:r>
              <a:rPr lang="de-DE"/>
              <a:t>Please type in title</a:t>
            </a:r>
          </a:p>
        </p:txBody>
      </p:sp>
      <p:sp>
        <p:nvSpPr>
          <p:cNvPr id="16" name="IFXSHAPE"/>
          <p:cNvSpPr>
            <a:spLocks noGrp="1"/>
          </p:cNvSpPr>
          <p:nvPr>
            <p:ph type="subTitle" idx="1" hasCustomPrompt="1"/>
          </p:nvPr>
        </p:nvSpPr>
        <p:spPr>
          <a:xfrm>
            <a:off x="468000" y="5765775"/>
            <a:ext cx="6336000" cy="615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b" anchorCtr="0">
            <a:spAutoFit/>
          </a:bodyPr>
          <a:lstStyle>
            <a:lvl1pPr marL="0" indent="0">
              <a:spcAft>
                <a:spcPts val="0"/>
              </a:spcAft>
              <a:buNone/>
              <a:defRPr lang="en-GB" kern="0" noProof="0" dirty="0" smtClean="0">
                <a:ea typeface="Verdana" pitchFamily="34" charset="0"/>
                <a:cs typeface="Verdana" pitchFamily="34" charset="0"/>
              </a:defRPr>
            </a:lvl1pPr>
          </a:lstStyle>
          <a:p>
            <a:pPr marR="0" lvl="0" defTabSz="914400" eaLnBrk="0" fontAlgn="auto" latinLnBrk="0" hangingPunct="0">
              <a:spcAft>
                <a:spcPts val="300"/>
              </a:spcAft>
              <a:buSzTx/>
              <a:tabLst/>
            </a:pPr>
            <a:r>
              <a:rPr lang="en-GB" noProof="0" dirty="0"/>
              <a:t>Author (department)</a:t>
            </a:r>
            <a:br>
              <a:rPr lang="en-GB" noProof="0" dirty="0"/>
            </a:br>
            <a:r>
              <a:rPr lang="en-GB" noProof="0" dirty="0"/>
              <a:t>Date</a:t>
            </a:r>
          </a:p>
        </p:txBody>
      </p:sp>
      <p:sp>
        <p:nvSpPr>
          <p:cNvPr id="6" name="IFXSHAPE"/>
          <p:cNvSpPr>
            <a:spLocks noGrp="1"/>
          </p:cNvSpPr>
          <p:nvPr>
            <p:ph type="dt" sz="half" idx="15"/>
          </p:nvPr>
        </p:nvSpPr>
        <p:spPr>
          <a:xfrm>
            <a:off x="4144168" y="64008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1"/>
              </a:buClr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- restricted -</a:t>
            </a:r>
          </a:p>
        </p:txBody>
      </p:sp>
    </p:spTree>
    <p:extLst>
      <p:ext uri="{BB962C8B-B14F-4D97-AF65-F5344CB8AC3E}">
        <p14:creationId xmlns:p14="http://schemas.microsoft.com/office/powerpoint/2010/main" val="455361232"/>
      </p:ext>
    </p:extLst>
  </p:cSld>
  <p:clrMapOvr>
    <a:masterClrMapping/>
  </p:clrMapOvr>
  <p:hf sldNum="0" hdr="0" ftr="0"/>
  <p:extLst>
    <p:ext uri="{DCECCB84-F9BA-43D5-87BE-67443E8EF086}">
      <p15:sldGuideLst xmlns:p15="http://schemas.microsoft.com/office/powerpoint/2012/main">
        <p15:guide id="1" orient="horz" pos="709" userDrawn="1">
          <p15:clr>
            <a:srgbClr val="FBAE40"/>
          </p15:clr>
        </p15:guide>
        <p15:guide id="2" pos="297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Title_and_Four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FXSHAPE"/>
          <p:cNvSpPr>
            <a:spLocks noGrp="1"/>
          </p:cNvSpPr>
          <p:nvPr>
            <p:ph type="ftr" sz="quarter" idx="19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3" name="IFXSHAPE"/>
          <p:cNvSpPr>
            <a:spLocks noGrp="1"/>
          </p:cNvSpPr>
          <p:nvPr>
            <p:ph type="sldNum" sz="quarter" idx="17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F1744D6E-80C6-41B2-B7D8-EED89A4C041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title" hasCustomPrompt="1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title</a:t>
            </a:r>
          </a:p>
        </p:txBody>
      </p:sp>
      <p:sp>
        <p:nvSpPr>
          <p:cNvPr id="7" name="IFXSHAPE"/>
          <p:cNvSpPr>
            <a:spLocks noGrp="1"/>
          </p:cNvSpPr>
          <p:nvPr>
            <p:ph sz="quarter" idx="13" hasCustomPrompt="1"/>
          </p:nvPr>
        </p:nvSpPr>
        <p:spPr>
          <a:xfrm>
            <a:off x="250825" y="1268412"/>
            <a:ext cx="4248472" cy="231663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IFXSHAPE"/>
          <p:cNvSpPr>
            <a:spLocks noGrp="1"/>
          </p:cNvSpPr>
          <p:nvPr>
            <p:ph sz="quarter" idx="14" hasCustomPrompt="1"/>
          </p:nvPr>
        </p:nvSpPr>
        <p:spPr>
          <a:xfrm>
            <a:off x="4643438" y="1268413"/>
            <a:ext cx="4249042" cy="231663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1" name="IFXSHAPE"/>
          <p:cNvSpPr>
            <a:spLocks noGrp="1"/>
          </p:cNvSpPr>
          <p:nvPr>
            <p:ph sz="quarter" idx="15" hasCustomPrompt="1"/>
          </p:nvPr>
        </p:nvSpPr>
        <p:spPr>
          <a:xfrm>
            <a:off x="250825" y="3860799"/>
            <a:ext cx="4248472" cy="252095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IFXSHAPE"/>
          <p:cNvSpPr>
            <a:spLocks noGrp="1"/>
          </p:cNvSpPr>
          <p:nvPr>
            <p:ph sz="quarter" idx="16" hasCustomPrompt="1"/>
          </p:nvPr>
        </p:nvSpPr>
        <p:spPr>
          <a:xfrm>
            <a:off x="4643438" y="3860800"/>
            <a:ext cx="4249042" cy="25209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IFXSHAPE"/>
          <p:cNvSpPr>
            <a:spLocks noGrp="1"/>
          </p:cNvSpPr>
          <p:nvPr>
            <p:ph type="dt" sz="half" idx="18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Row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FXSHAPE"/>
          <p:cNvSpPr>
            <a:spLocks noGrp="1"/>
          </p:cNvSpPr>
          <p:nvPr>
            <p:ph type="ftr" sz="quarter" idx="18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3" name="IFXSHAPE"/>
          <p:cNvSpPr>
            <a:spLocks noGrp="1"/>
          </p:cNvSpPr>
          <p:nvPr>
            <p:ph type="sldNum" sz="quarter" idx="16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F966E6E3-9FD9-43A7-B76C-E19C20573B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title" hasCustomPrompt="1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title</a:t>
            </a:r>
          </a:p>
        </p:txBody>
      </p:sp>
      <p:sp>
        <p:nvSpPr>
          <p:cNvPr id="7" name="IFXSHAPE"/>
          <p:cNvSpPr>
            <a:spLocks noGrp="1"/>
          </p:cNvSpPr>
          <p:nvPr>
            <p:ph sz="quarter" idx="13" hasCustomPrompt="1"/>
          </p:nvPr>
        </p:nvSpPr>
        <p:spPr>
          <a:xfrm>
            <a:off x="250824" y="1268412"/>
            <a:ext cx="8641655" cy="231663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IFXSHAPE"/>
          <p:cNvSpPr>
            <a:spLocks noGrp="1"/>
          </p:cNvSpPr>
          <p:nvPr>
            <p:ph sz="quarter" idx="14" hasCustomPrompt="1"/>
          </p:nvPr>
        </p:nvSpPr>
        <p:spPr>
          <a:xfrm>
            <a:off x="250825" y="3860799"/>
            <a:ext cx="4248472" cy="252095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1" name="IFXSHAPE"/>
          <p:cNvSpPr>
            <a:spLocks noGrp="1"/>
          </p:cNvSpPr>
          <p:nvPr>
            <p:ph sz="quarter" idx="15" hasCustomPrompt="1"/>
          </p:nvPr>
        </p:nvSpPr>
        <p:spPr>
          <a:xfrm>
            <a:off x="4643437" y="3860800"/>
            <a:ext cx="4249041" cy="25209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IFXSHAPE"/>
          <p:cNvSpPr>
            <a:spLocks noGrp="1"/>
          </p:cNvSpPr>
          <p:nvPr>
            <p:ph type="dt" sz="half" idx="17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Row_Two_Columns_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FXSHAPE"/>
          <p:cNvSpPr>
            <a:spLocks noGrp="1"/>
          </p:cNvSpPr>
          <p:nvPr>
            <p:ph type="ftr" sz="quarter" idx="19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3" name="IFXSHAPE"/>
          <p:cNvSpPr>
            <a:spLocks noGrp="1"/>
          </p:cNvSpPr>
          <p:nvPr>
            <p:ph type="sldNum" sz="quarter" idx="17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943D72C3-295C-4CF0-A8DA-9149B6ACA5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title" hasCustomPrompt="1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title</a:t>
            </a:r>
          </a:p>
        </p:txBody>
      </p:sp>
      <p:sp>
        <p:nvSpPr>
          <p:cNvPr id="7" name="IFXSHAPE"/>
          <p:cNvSpPr>
            <a:spLocks noGrp="1"/>
          </p:cNvSpPr>
          <p:nvPr>
            <p:ph sz="quarter" idx="13" hasCustomPrompt="1"/>
          </p:nvPr>
        </p:nvSpPr>
        <p:spPr>
          <a:xfrm>
            <a:off x="250825" y="1268414"/>
            <a:ext cx="8640960" cy="123266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</p:txBody>
      </p:sp>
      <p:sp>
        <p:nvSpPr>
          <p:cNvPr id="9" name="IFXSHAPE"/>
          <p:cNvSpPr>
            <a:spLocks noGrp="1"/>
          </p:cNvSpPr>
          <p:nvPr>
            <p:ph sz="quarter" idx="14" hasCustomPrompt="1"/>
          </p:nvPr>
        </p:nvSpPr>
        <p:spPr>
          <a:xfrm>
            <a:off x="250825" y="2780930"/>
            <a:ext cx="4248472" cy="19458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1" name="IFXSHAPE"/>
          <p:cNvSpPr>
            <a:spLocks noGrp="1"/>
          </p:cNvSpPr>
          <p:nvPr>
            <p:ph sz="quarter" idx="15" hasCustomPrompt="1"/>
          </p:nvPr>
        </p:nvSpPr>
        <p:spPr>
          <a:xfrm>
            <a:off x="4643438" y="2780930"/>
            <a:ext cx="4248472" cy="19458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IFXSHAPE"/>
          <p:cNvSpPr>
            <a:spLocks noGrp="1"/>
          </p:cNvSpPr>
          <p:nvPr>
            <p:ph sz="quarter" idx="16" hasCustomPrompt="1"/>
          </p:nvPr>
        </p:nvSpPr>
        <p:spPr>
          <a:xfrm>
            <a:off x="250825" y="5085185"/>
            <a:ext cx="8640960" cy="129656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</p:txBody>
      </p:sp>
      <p:sp>
        <p:nvSpPr>
          <p:cNvPr id="4" name="IFXSHAPE"/>
          <p:cNvSpPr>
            <a:spLocks noGrp="1"/>
          </p:cNvSpPr>
          <p:nvPr>
            <p:ph type="dt" sz="half" idx="18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Title_and_Three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FXSHAPE"/>
          <p:cNvSpPr>
            <a:spLocks noGrp="1"/>
          </p:cNvSpPr>
          <p:nvPr>
            <p:ph type="ftr" sz="quarter" idx="18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3" name="IFXSHAPE"/>
          <p:cNvSpPr>
            <a:spLocks noGrp="1"/>
          </p:cNvSpPr>
          <p:nvPr>
            <p:ph type="sldNum" sz="quarter" idx="16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3FCCAEA5-62F5-4CD5-A76E-0E90D8F16D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title" hasCustomPrompt="1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title</a:t>
            </a:r>
          </a:p>
        </p:txBody>
      </p:sp>
      <p:sp>
        <p:nvSpPr>
          <p:cNvPr id="7" name="IFXSHAPE"/>
          <p:cNvSpPr>
            <a:spLocks noGrp="1"/>
          </p:cNvSpPr>
          <p:nvPr>
            <p:ph sz="quarter" idx="13" hasCustomPrompt="1"/>
          </p:nvPr>
        </p:nvSpPr>
        <p:spPr>
          <a:xfrm>
            <a:off x="250826" y="1268413"/>
            <a:ext cx="2808288" cy="51133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IFXSHAPE"/>
          <p:cNvSpPr>
            <a:spLocks noGrp="1"/>
          </p:cNvSpPr>
          <p:nvPr>
            <p:ph sz="quarter" idx="14" hasCustomPrompt="1"/>
          </p:nvPr>
        </p:nvSpPr>
        <p:spPr>
          <a:xfrm>
            <a:off x="3203576" y="1268413"/>
            <a:ext cx="2736850" cy="51133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1" name="IFXSHAPE"/>
          <p:cNvSpPr>
            <a:spLocks noGrp="1"/>
          </p:cNvSpPr>
          <p:nvPr>
            <p:ph sz="quarter" idx="15" hasCustomPrompt="1"/>
          </p:nvPr>
        </p:nvSpPr>
        <p:spPr>
          <a:xfrm>
            <a:off x="6084888" y="1268413"/>
            <a:ext cx="2808312" cy="51133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IFXSHAPE"/>
          <p:cNvSpPr>
            <a:spLocks noGrp="1"/>
          </p:cNvSpPr>
          <p:nvPr>
            <p:ph type="dt" sz="half" idx="17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Row_and_Three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FXSHAPE"/>
          <p:cNvSpPr>
            <a:spLocks noGrp="1"/>
          </p:cNvSpPr>
          <p:nvPr>
            <p:ph type="ftr" sz="quarter" idx="19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3" name="IFXSHAPE"/>
          <p:cNvSpPr>
            <a:spLocks noGrp="1"/>
          </p:cNvSpPr>
          <p:nvPr>
            <p:ph type="sldNum" sz="quarter" idx="17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F1F4E5C8-1D86-4806-8C40-22370A794D8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title" hasCustomPrompt="1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title</a:t>
            </a:r>
          </a:p>
        </p:txBody>
      </p:sp>
      <p:sp>
        <p:nvSpPr>
          <p:cNvPr id="7" name="IFXSHAPE"/>
          <p:cNvSpPr>
            <a:spLocks noGrp="1"/>
          </p:cNvSpPr>
          <p:nvPr>
            <p:ph sz="quarter" idx="13" hasCustomPrompt="1"/>
          </p:nvPr>
        </p:nvSpPr>
        <p:spPr>
          <a:xfrm>
            <a:off x="250825" y="1268413"/>
            <a:ext cx="8640960" cy="13684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</p:txBody>
      </p:sp>
      <p:sp>
        <p:nvSpPr>
          <p:cNvPr id="9" name="IFXSHAPE"/>
          <p:cNvSpPr>
            <a:spLocks noGrp="1"/>
          </p:cNvSpPr>
          <p:nvPr>
            <p:ph sz="quarter" idx="14" hasCustomPrompt="1"/>
          </p:nvPr>
        </p:nvSpPr>
        <p:spPr>
          <a:xfrm>
            <a:off x="250825" y="2781299"/>
            <a:ext cx="2952750" cy="360045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1" name="IFXSHAPE"/>
          <p:cNvSpPr>
            <a:spLocks noGrp="1"/>
          </p:cNvSpPr>
          <p:nvPr>
            <p:ph sz="quarter" idx="15" hasCustomPrompt="1"/>
          </p:nvPr>
        </p:nvSpPr>
        <p:spPr>
          <a:xfrm>
            <a:off x="3348038" y="2781299"/>
            <a:ext cx="2592387" cy="360045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IFXSHAPE"/>
          <p:cNvSpPr>
            <a:spLocks noGrp="1"/>
          </p:cNvSpPr>
          <p:nvPr>
            <p:ph sz="quarter" idx="16" hasCustomPrompt="1"/>
          </p:nvPr>
        </p:nvSpPr>
        <p:spPr>
          <a:xfrm>
            <a:off x="6084888" y="2781299"/>
            <a:ext cx="2808287" cy="360045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IFXSHAPE"/>
          <p:cNvSpPr>
            <a:spLocks noGrp="1"/>
          </p:cNvSpPr>
          <p:nvPr>
            <p:ph type="dt" sz="half" idx="18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Four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FXSHAPE"/>
          <p:cNvSpPr>
            <a:spLocks noGrp="1"/>
          </p:cNvSpPr>
          <p:nvPr>
            <p:ph type="ftr" sz="quarter" idx="19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3" name="IFXSHAPE"/>
          <p:cNvSpPr>
            <a:spLocks noGrp="1"/>
          </p:cNvSpPr>
          <p:nvPr>
            <p:ph type="sldNum" sz="quarter" idx="17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9FF8CE9C-119E-48FB-9C65-63ED1A37E1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title" hasCustomPrompt="1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title</a:t>
            </a:r>
          </a:p>
        </p:txBody>
      </p:sp>
      <p:sp>
        <p:nvSpPr>
          <p:cNvPr id="7" name="IFXSHAPE"/>
          <p:cNvSpPr>
            <a:spLocks noGrp="1"/>
          </p:cNvSpPr>
          <p:nvPr>
            <p:ph sz="quarter" idx="13" hasCustomPrompt="1"/>
          </p:nvPr>
        </p:nvSpPr>
        <p:spPr>
          <a:xfrm>
            <a:off x="250825" y="1268413"/>
            <a:ext cx="2088232" cy="51133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IFXSHAPE"/>
          <p:cNvSpPr>
            <a:spLocks noGrp="1"/>
          </p:cNvSpPr>
          <p:nvPr>
            <p:ph sz="quarter" idx="14" hasCustomPrompt="1"/>
          </p:nvPr>
        </p:nvSpPr>
        <p:spPr>
          <a:xfrm>
            <a:off x="2484438" y="1268413"/>
            <a:ext cx="2016125" cy="51133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1" name="IFXSHAPE"/>
          <p:cNvSpPr>
            <a:spLocks noGrp="1"/>
          </p:cNvSpPr>
          <p:nvPr>
            <p:ph sz="quarter" idx="15" hasCustomPrompt="1"/>
          </p:nvPr>
        </p:nvSpPr>
        <p:spPr>
          <a:xfrm>
            <a:off x="4643438" y="1268413"/>
            <a:ext cx="2016125" cy="51133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IFXSHAPE"/>
          <p:cNvSpPr>
            <a:spLocks noGrp="1"/>
          </p:cNvSpPr>
          <p:nvPr>
            <p:ph sz="quarter" idx="16" hasCustomPrompt="1"/>
          </p:nvPr>
        </p:nvSpPr>
        <p:spPr>
          <a:xfrm>
            <a:off x="6804025" y="1268413"/>
            <a:ext cx="2088232" cy="51133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IFXSHAPE"/>
          <p:cNvSpPr>
            <a:spLocks noGrp="1"/>
          </p:cNvSpPr>
          <p:nvPr>
            <p:ph type="dt" sz="half" idx="18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Row_and_Four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FXSHAPE"/>
          <p:cNvSpPr>
            <a:spLocks noGrp="1"/>
          </p:cNvSpPr>
          <p:nvPr>
            <p:ph type="ftr" sz="quarter" idx="20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3" name="IFXSHAPE"/>
          <p:cNvSpPr>
            <a:spLocks noGrp="1"/>
          </p:cNvSpPr>
          <p:nvPr>
            <p:ph type="sldNum" sz="quarter" idx="18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31233E78-1ABE-4B45-94AB-ECA5DDD645A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title" hasCustomPrompt="1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title</a:t>
            </a:r>
          </a:p>
        </p:txBody>
      </p:sp>
      <p:sp>
        <p:nvSpPr>
          <p:cNvPr id="7" name="IFXSHAPE"/>
          <p:cNvSpPr>
            <a:spLocks noGrp="1"/>
          </p:cNvSpPr>
          <p:nvPr>
            <p:ph sz="quarter" idx="13" hasCustomPrompt="1"/>
          </p:nvPr>
        </p:nvSpPr>
        <p:spPr>
          <a:xfrm>
            <a:off x="250825" y="1268413"/>
            <a:ext cx="8640960" cy="13684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buNone/>
              <a:defRPr/>
            </a:lvl4pPr>
          </a:lstStyle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</p:txBody>
      </p:sp>
      <p:sp>
        <p:nvSpPr>
          <p:cNvPr id="9" name="IFXSHAPE"/>
          <p:cNvSpPr>
            <a:spLocks noGrp="1"/>
          </p:cNvSpPr>
          <p:nvPr>
            <p:ph sz="quarter" idx="14" hasCustomPrompt="1"/>
          </p:nvPr>
        </p:nvSpPr>
        <p:spPr>
          <a:xfrm>
            <a:off x="250825" y="2781299"/>
            <a:ext cx="2088232" cy="360045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1" name="IFXSHAPE"/>
          <p:cNvSpPr>
            <a:spLocks noGrp="1"/>
          </p:cNvSpPr>
          <p:nvPr>
            <p:ph sz="quarter" idx="15" hasCustomPrompt="1"/>
          </p:nvPr>
        </p:nvSpPr>
        <p:spPr>
          <a:xfrm>
            <a:off x="2484438" y="2781299"/>
            <a:ext cx="2016125" cy="360045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" name="IFXSHAPE"/>
          <p:cNvSpPr>
            <a:spLocks noGrp="1"/>
          </p:cNvSpPr>
          <p:nvPr>
            <p:ph sz="quarter" idx="16" hasCustomPrompt="1"/>
          </p:nvPr>
        </p:nvSpPr>
        <p:spPr>
          <a:xfrm>
            <a:off x="4643438" y="2781299"/>
            <a:ext cx="2016125" cy="360045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5" name="IFXSHAPE"/>
          <p:cNvSpPr>
            <a:spLocks noGrp="1"/>
          </p:cNvSpPr>
          <p:nvPr>
            <p:ph sz="quarter" idx="17" hasCustomPrompt="1"/>
          </p:nvPr>
        </p:nvSpPr>
        <p:spPr>
          <a:xfrm>
            <a:off x="6804025" y="2781299"/>
            <a:ext cx="2088232" cy="360045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IFXSHAPE"/>
          <p:cNvSpPr>
            <a:spLocks noGrp="1"/>
          </p:cNvSpPr>
          <p:nvPr>
            <p:ph type="dt" sz="half" idx="19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FXSHAPE"/>
          <p:cNvSpPr>
            <a:spLocks noGrp="1"/>
          </p:cNvSpPr>
          <p:nvPr>
            <p:ph type="ftr" sz="quarter" idx="12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2" name="IFXSHAPE"/>
          <p:cNvSpPr>
            <a:spLocks noGrp="1"/>
          </p:cNvSpPr>
          <p:nvPr>
            <p:ph type="sldNum" sz="quarter" idx="10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242652F4-03C5-45AC-B6A7-73F161FDF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IFXSHAPE"/>
          <p:cNvSpPr>
            <a:spLocks noGrp="1"/>
          </p:cNvSpPr>
          <p:nvPr>
            <p:ph type="dt" sz="half" idx="11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Full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FXSHAPE"/>
          <p:cNvSpPr>
            <a:spLocks noGrp="1"/>
          </p:cNvSpPr>
          <p:nvPr>
            <p:ph type="ftr" sz="quarter" idx="10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43257007"/>
      </p:ext>
    </p:extLst>
  </p:cSld>
  <p:clrMapOvr>
    <a:masterClrMapping/>
  </p:clrMapOvr>
  <p:hf sldNum="0"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FX_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FXSHAPE"/>
          <p:cNvSpPr>
            <a:spLocks noGrp="1"/>
          </p:cNvSpPr>
          <p:nvPr>
            <p:ph type="ftr" sz="quarter" idx="12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5" name="IFXSHAPE"/>
          <p:cNvSpPr>
            <a:spLocks noGrp="1"/>
          </p:cNvSpPr>
          <p:nvPr>
            <p:ph type="sldNum" sz="quarter" idx="10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77785DC6-D267-41F0-A800-04199AC5DF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IFXSHAPE"/>
          <p:cNvSpPr>
            <a:spLocks noGrp="1"/>
          </p:cNvSpPr>
          <p:nvPr>
            <p:ph type="dt" sz="half" idx="11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  <p:extLst>
      <p:ext uri="{BB962C8B-B14F-4D97-AF65-F5344CB8AC3E}">
        <p14:creationId xmlns:p14="http://schemas.microsoft.com/office/powerpoint/2010/main" val="326568936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FX_PresentationTitle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FXSHAPE"/>
          <p:cNvSpPr>
            <a:spLocks noGrp="1"/>
          </p:cNvSpPr>
          <p:nvPr>
            <p:ph type="ftr" sz="quarter" idx="16"/>
          </p:nvPr>
        </p:nvSpPr>
        <p:spPr>
          <a:xfrm>
            <a:off x="250824" y="3810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24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IFXSHAPE"/>
          <p:cNvSpPr>
            <a:spLocks noGrp="1"/>
          </p:cNvSpPr>
          <p:nvPr>
            <p:ph type="sldNum" sz="quarter" idx="14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FFFFFF"/>
              </a:buClr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Freihandform 14"/>
          <p:cNvSpPr/>
          <p:nvPr userDrawn="1"/>
        </p:nvSpPr>
        <p:spPr bwMode="auto">
          <a:xfrm>
            <a:off x="0" y="-7749"/>
            <a:ext cx="9151749" cy="5548393"/>
          </a:xfrm>
          <a:custGeom>
            <a:avLst/>
            <a:gdLst>
              <a:gd name="connsiteX0" fmla="*/ 0 w 9151749"/>
              <a:gd name="connsiteY0" fmla="*/ 5548393 h 5548393"/>
              <a:gd name="connsiteX1" fmla="*/ 0 w 9151749"/>
              <a:gd name="connsiteY1" fmla="*/ 0 h 5548393"/>
              <a:gd name="connsiteX2" fmla="*/ 9151749 w 9151749"/>
              <a:gd name="connsiteY2" fmla="*/ 0 h 5548393"/>
              <a:gd name="connsiteX3" fmla="*/ 9151749 w 9151749"/>
              <a:gd name="connsiteY3" fmla="*/ 5129939 h 5548393"/>
              <a:gd name="connsiteX4" fmla="*/ 0 w 9151749"/>
              <a:gd name="connsiteY4" fmla="*/ 5548393 h 5548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1749" h="5548393">
                <a:moveTo>
                  <a:pt x="0" y="5548393"/>
                </a:moveTo>
                <a:lnTo>
                  <a:pt x="0" y="0"/>
                </a:lnTo>
                <a:lnTo>
                  <a:pt x="9151749" y="0"/>
                </a:lnTo>
                <a:lnTo>
                  <a:pt x="9151749" y="5129939"/>
                </a:lnTo>
                <a:lnTo>
                  <a:pt x="0" y="5548393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endParaRPr lang="de-DE" sz="1600" dirty="0">
              <a:latin typeface="+mn-lt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55" name="Grafik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611" y="5809300"/>
            <a:ext cx="1404000" cy="614017"/>
          </a:xfrm>
          <a:prstGeom prst="rect">
            <a:avLst/>
          </a:prstGeom>
        </p:spPr>
      </p:pic>
      <p:sp>
        <p:nvSpPr>
          <p:cNvPr id="21" name="IFXSHAPE"/>
          <p:cNvSpPr>
            <a:spLocks noGrp="1"/>
          </p:cNvSpPr>
          <p:nvPr>
            <p:ph type="body" sz="quarter" idx="13" hasCustomPrompt="1"/>
          </p:nvPr>
        </p:nvSpPr>
        <p:spPr>
          <a:xfrm>
            <a:off x="468313" y="1240538"/>
            <a:ext cx="6335712" cy="647700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/>
            </a:lvl1pPr>
            <a:lvl2pPr marL="288000" indent="0">
              <a:buNone/>
              <a:defRPr sz="1800"/>
            </a:lvl2pPr>
            <a:lvl3pPr marL="576000" indent="0">
              <a:buNone/>
              <a:defRPr sz="1800"/>
            </a:lvl3pPr>
            <a:lvl4pPr marL="864000" indent="0">
              <a:buNone/>
              <a:defRPr sz="1800"/>
            </a:lvl4pPr>
            <a:lvl5pPr marL="1080000" indent="0">
              <a:buNone/>
              <a:defRPr sz="1800"/>
            </a:lvl5pPr>
          </a:lstStyle>
          <a:p>
            <a:pPr lvl="0"/>
            <a:r>
              <a:rPr lang="de-DE"/>
              <a:t>Please type in title</a:t>
            </a:r>
          </a:p>
        </p:txBody>
      </p:sp>
      <p:sp>
        <p:nvSpPr>
          <p:cNvPr id="16" name="IFXSHAPE"/>
          <p:cNvSpPr>
            <a:spLocks noGrp="1"/>
          </p:cNvSpPr>
          <p:nvPr>
            <p:ph type="subTitle" idx="1" hasCustomPrompt="1"/>
          </p:nvPr>
        </p:nvSpPr>
        <p:spPr>
          <a:xfrm>
            <a:off x="468000" y="5765775"/>
            <a:ext cx="6336000" cy="615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b" anchorCtr="0">
            <a:spAutoFit/>
          </a:bodyPr>
          <a:lstStyle>
            <a:lvl1pPr marL="0" indent="0">
              <a:spcAft>
                <a:spcPts val="0"/>
              </a:spcAft>
              <a:buNone/>
              <a:defRPr lang="en-GB" kern="0" noProof="0" dirty="0" smtClean="0">
                <a:ea typeface="Verdana" pitchFamily="34" charset="0"/>
                <a:cs typeface="Verdana" pitchFamily="34" charset="0"/>
              </a:defRPr>
            </a:lvl1pPr>
          </a:lstStyle>
          <a:p>
            <a:pPr marR="0" lvl="0" defTabSz="914400" eaLnBrk="0" fontAlgn="auto" latinLnBrk="0" hangingPunct="0">
              <a:spcAft>
                <a:spcPts val="300"/>
              </a:spcAft>
              <a:buSzTx/>
              <a:tabLst/>
            </a:pPr>
            <a:r>
              <a:rPr lang="en-GB" noProof="0" dirty="0"/>
              <a:t>Author (department)</a:t>
            </a:r>
            <a:br>
              <a:rPr lang="en-GB" noProof="0" dirty="0"/>
            </a:br>
            <a:r>
              <a:rPr lang="en-GB" noProof="0" dirty="0"/>
              <a:t>Date</a:t>
            </a:r>
          </a:p>
        </p:txBody>
      </p:sp>
      <p:grpSp>
        <p:nvGrpSpPr>
          <p:cNvPr id="17" name="Gruppieren 36"/>
          <p:cNvGrpSpPr/>
          <p:nvPr userDrawn="1"/>
        </p:nvGrpSpPr>
        <p:grpSpPr>
          <a:xfrm>
            <a:off x="0" y="-7749"/>
            <a:ext cx="9151749" cy="5524981"/>
            <a:chOff x="0" y="-7749"/>
            <a:chExt cx="9151749" cy="5524981"/>
          </a:xfrm>
        </p:grpSpPr>
        <p:cxnSp>
          <p:nvCxnSpPr>
            <p:cNvPr id="18" name="Gerade Verbindung 17"/>
            <p:cNvCxnSpPr/>
            <p:nvPr/>
          </p:nvCxnSpPr>
          <p:spPr>
            <a:xfrm>
              <a:off x="2131679" y="4821110"/>
              <a:ext cx="147767" cy="696122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>
              <a:off x="0" y="3430006"/>
              <a:ext cx="2123728" cy="1391104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 flipH="1">
              <a:off x="2131680" y="3140968"/>
              <a:ext cx="7020069" cy="1680142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Ellipse 22"/>
            <p:cNvSpPr/>
            <p:nvPr/>
          </p:nvSpPr>
          <p:spPr bwMode="auto">
            <a:xfrm>
              <a:off x="2059672" y="4749110"/>
              <a:ext cx="144016" cy="144000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square" lIns="72000" tIns="72000" rIns="72000" bIns="72000" rtlCol="0" anchor="ctr"/>
            <a:lstStyle/>
            <a:p>
              <a:pPr algn="ctr" eaLnBrk="0" hangingPunct="0"/>
              <a:endParaRPr lang="de-DE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3" name="Gerade Verbindung 23"/>
            <p:cNvCxnSpPr/>
            <p:nvPr/>
          </p:nvCxnSpPr>
          <p:spPr>
            <a:xfrm flipH="1">
              <a:off x="6156176" y="-7749"/>
              <a:ext cx="2808312" cy="5380965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IFXSHAPE"/>
          <p:cNvSpPr>
            <a:spLocks noGrp="1"/>
          </p:cNvSpPr>
          <p:nvPr>
            <p:ph type="dt" sz="half" idx="15"/>
          </p:nvPr>
        </p:nvSpPr>
        <p:spPr>
          <a:xfrm>
            <a:off x="4144168" y="64008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1"/>
              </a:buClr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- restricted -</a:t>
            </a:r>
          </a:p>
        </p:txBody>
      </p:sp>
    </p:spTree>
    <p:extLst>
      <p:ext uri="{BB962C8B-B14F-4D97-AF65-F5344CB8AC3E}">
        <p14:creationId xmlns:p14="http://schemas.microsoft.com/office/powerpoint/2010/main" val="4192423285"/>
      </p:ext>
    </p:extLst>
  </p:cSld>
  <p:clrMapOvr>
    <a:masterClrMapping/>
  </p:clrMapOvr>
  <p:hf sldNum="0" hdr="0" ftr="0"/>
  <p:extLst>
    <p:ext uri="{DCECCB84-F9BA-43D5-87BE-67443E8EF086}">
      <p15:sldGuideLst xmlns:p15="http://schemas.microsoft.com/office/powerpoint/2012/main">
        <p15:guide id="1" orient="horz" pos="709">
          <p15:clr>
            <a:srgbClr val="FBAE40"/>
          </p15:clr>
        </p15:guide>
        <p15:guide id="2" pos="297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Final_Cla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FXSHAPE"/>
          <p:cNvSpPr>
            <a:spLocks noGrp="1"/>
          </p:cNvSpPr>
          <p:nvPr>
            <p:ph type="ftr" sz="quarter" idx="12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51"/>
            <a:ext cx="9144000" cy="6858000"/>
          </a:xfrm>
          <a:prstGeom prst="rect">
            <a:avLst/>
          </a:prstGeom>
        </p:spPr>
      </p:pic>
      <p:sp>
        <p:nvSpPr>
          <p:cNvPr id="5" name="IFXSHAPE"/>
          <p:cNvSpPr>
            <a:spLocks noGrp="1"/>
          </p:cNvSpPr>
          <p:nvPr>
            <p:ph type="sldNum" sz="quarter" idx="10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8B462EBB-EA52-428C-AC3A-200D8233E0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IFXSHAPE"/>
          <p:cNvSpPr>
            <a:spLocks noGrp="1"/>
          </p:cNvSpPr>
          <p:nvPr>
            <p:ph type="dt" sz="half" idx="11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  <p:extLst>
      <p:ext uri="{BB962C8B-B14F-4D97-AF65-F5344CB8AC3E}">
        <p14:creationId xmlns:p14="http://schemas.microsoft.com/office/powerpoint/2010/main" val="197727015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316291" y="969963"/>
            <a:ext cx="8511419" cy="5176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94906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FX_PresentationTitle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FXSHAPE"/>
          <p:cNvSpPr>
            <a:spLocks noGrp="1"/>
          </p:cNvSpPr>
          <p:nvPr>
            <p:ph type="ftr" sz="quarter" idx="16"/>
          </p:nvPr>
        </p:nvSpPr>
        <p:spPr>
          <a:xfrm>
            <a:off x="250824" y="3810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24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sldNum" sz="quarter" idx="14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FFFFFF"/>
              </a:buClr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55" name="Grafik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611" y="5809300"/>
            <a:ext cx="1404000" cy="614017"/>
          </a:xfrm>
          <a:prstGeom prst="rect">
            <a:avLst/>
          </a:prstGeom>
        </p:spPr>
      </p:pic>
      <p:sp>
        <p:nvSpPr>
          <p:cNvPr id="25" name="Freihandform 14"/>
          <p:cNvSpPr/>
          <p:nvPr userDrawn="1"/>
        </p:nvSpPr>
        <p:spPr bwMode="auto">
          <a:xfrm>
            <a:off x="-7026" y="-6178"/>
            <a:ext cx="9151025" cy="3874910"/>
          </a:xfrm>
          <a:custGeom>
            <a:avLst/>
            <a:gdLst>
              <a:gd name="connsiteX0" fmla="*/ 0 w 9150096"/>
              <a:gd name="connsiteY0" fmla="*/ 4066032 h 4066032"/>
              <a:gd name="connsiteX1" fmla="*/ 9150096 w 9150096"/>
              <a:gd name="connsiteY1" fmla="*/ 3663696 h 4066032"/>
              <a:gd name="connsiteX2" fmla="*/ 9150096 w 9150096"/>
              <a:gd name="connsiteY2" fmla="*/ 0 h 4066032"/>
              <a:gd name="connsiteX3" fmla="*/ 12192 w 9150096"/>
              <a:gd name="connsiteY3" fmla="*/ 0 h 4066032"/>
              <a:gd name="connsiteX4" fmla="*/ 0 w 9150096"/>
              <a:gd name="connsiteY4" fmla="*/ 4066032 h 4066032"/>
              <a:gd name="connsiteX0" fmla="*/ 12522 w 9162618"/>
              <a:gd name="connsiteY0" fmla="*/ 4066032 h 4066032"/>
              <a:gd name="connsiteX1" fmla="*/ 9162618 w 9162618"/>
              <a:gd name="connsiteY1" fmla="*/ 3663696 h 4066032"/>
              <a:gd name="connsiteX2" fmla="*/ 9162618 w 9162618"/>
              <a:gd name="connsiteY2" fmla="*/ 0 h 4066032"/>
              <a:gd name="connsiteX3" fmla="*/ 0 w 9162618"/>
              <a:gd name="connsiteY3" fmla="*/ 0 h 4066032"/>
              <a:gd name="connsiteX4" fmla="*/ 12522 w 9162618"/>
              <a:gd name="connsiteY4" fmla="*/ 4066032 h 4066032"/>
              <a:gd name="connsiteX0" fmla="*/ 12522 w 9162618"/>
              <a:gd name="connsiteY0" fmla="*/ 4072210 h 4072210"/>
              <a:gd name="connsiteX1" fmla="*/ 9162618 w 9162618"/>
              <a:gd name="connsiteY1" fmla="*/ 3669874 h 4072210"/>
              <a:gd name="connsiteX2" fmla="*/ 9162618 w 9162618"/>
              <a:gd name="connsiteY2" fmla="*/ 6178 h 4072210"/>
              <a:gd name="connsiteX3" fmla="*/ 0 w 9162618"/>
              <a:gd name="connsiteY3" fmla="*/ 0 h 4072210"/>
              <a:gd name="connsiteX4" fmla="*/ 12522 w 9162618"/>
              <a:gd name="connsiteY4" fmla="*/ 4072210 h 4072210"/>
              <a:gd name="connsiteX0" fmla="*/ 0 w 9150096"/>
              <a:gd name="connsiteY0" fmla="*/ 4066032 h 4066032"/>
              <a:gd name="connsiteX1" fmla="*/ 9150096 w 9150096"/>
              <a:gd name="connsiteY1" fmla="*/ 3663696 h 4066032"/>
              <a:gd name="connsiteX2" fmla="*/ 9150096 w 9150096"/>
              <a:gd name="connsiteY2" fmla="*/ 0 h 4066032"/>
              <a:gd name="connsiteX3" fmla="*/ 86332 w 9150096"/>
              <a:gd name="connsiteY3" fmla="*/ 6178 h 4066032"/>
              <a:gd name="connsiteX4" fmla="*/ 0 w 9150096"/>
              <a:gd name="connsiteY4" fmla="*/ 4066032 h 4066032"/>
              <a:gd name="connsiteX0" fmla="*/ 6344 w 9156440"/>
              <a:gd name="connsiteY0" fmla="*/ 4066032 h 4066032"/>
              <a:gd name="connsiteX1" fmla="*/ 9156440 w 9156440"/>
              <a:gd name="connsiteY1" fmla="*/ 3663696 h 4066032"/>
              <a:gd name="connsiteX2" fmla="*/ 9156440 w 9156440"/>
              <a:gd name="connsiteY2" fmla="*/ 0 h 4066032"/>
              <a:gd name="connsiteX3" fmla="*/ 0 w 9156440"/>
              <a:gd name="connsiteY3" fmla="*/ 6178 h 4066032"/>
              <a:gd name="connsiteX4" fmla="*/ 6344 w 9156440"/>
              <a:gd name="connsiteY4" fmla="*/ 4066032 h 4066032"/>
              <a:gd name="connsiteX0" fmla="*/ 289 w 9162742"/>
              <a:gd name="connsiteY0" fmla="*/ 4053675 h 4053675"/>
              <a:gd name="connsiteX1" fmla="*/ 9162742 w 9162742"/>
              <a:gd name="connsiteY1" fmla="*/ 3663696 h 4053675"/>
              <a:gd name="connsiteX2" fmla="*/ 9162742 w 9162742"/>
              <a:gd name="connsiteY2" fmla="*/ 0 h 4053675"/>
              <a:gd name="connsiteX3" fmla="*/ 6302 w 9162742"/>
              <a:gd name="connsiteY3" fmla="*/ 6178 h 4053675"/>
              <a:gd name="connsiteX4" fmla="*/ 289 w 9162742"/>
              <a:gd name="connsiteY4" fmla="*/ 4053675 h 4053675"/>
              <a:gd name="connsiteX0" fmla="*/ 1671 w 9156440"/>
              <a:gd name="connsiteY0" fmla="*/ 4053675 h 4053675"/>
              <a:gd name="connsiteX1" fmla="*/ 9156440 w 9156440"/>
              <a:gd name="connsiteY1" fmla="*/ 3663696 h 4053675"/>
              <a:gd name="connsiteX2" fmla="*/ 9156440 w 9156440"/>
              <a:gd name="connsiteY2" fmla="*/ 0 h 4053675"/>
              <a:gd name="connsiteX3" fmla="*/ 0 w 9156440"/>
              <a:gd name="connsiteY3" fmla="*/ 6178 h 4053675"/>
              <a:gd name="connsiteX4" fmla="*/ 1671 w 9156440"/>
              <a:gd name="connsiteY4" fmla="*/ 4053675 h 4053675"/>
              <a:gd name="connsiteX0" fmla="*/ 9355 w 9156440"/>
              <a:gd name="connsiteY0" fmla="*/ 4061729 h 4061729"/>
              <a:gd name="connsiteX1" fmla="*/ 9156440 w 9156440"/>
              <a:gd name="connsiteY1" fmla="*/ 3663696 h 4061729"/>
              <a:gd name="connsiteX2" fmla="*/ 9156440 w 9156440"/>
              <a:gd name="connsiteY2" fmla="*/ 0 h 4061729"/>
              <a:gd name="connsiteX3" fmla="*/ 0 w 9156440"/>
              <a:gd name="connsiteY3" fmla="*/ 6178 h 4061729"/>
              <a:gd name="connsiteX4" fmla="*/ 9355 w 9156440"/>
              <a:gd name="connsiteY4" fmla="*/ 4061729 h 4061729"/>
              <a:gd name="connsiteX0" fmla="*/ 173 w 9170342"/>
              <a:gd name="connsiteY0" fmla="*/ 4061729 h 4061729"/>
              <a:gd name="connsiteX1" fmla="*/ 9170342 w 9170342"/>
              <a:gd name="connsiteY1" fmla="*/ 3663696 h 4061729"/>
              <a:gd name="connsiteX2" fmla="*/ 9170342 w 9170342"/>
              <a:gd name="connsiteY2" fmla="*/ 0 h 4061729"/>
              <a:gd name="connsiteX3" fmla="*/ 13902 w 9170342"/>
              <a:gd name="connsiteY3" fmla="*/ 6178 h 4061729"/>
              <a:gd name="connsiteX4" fmla="*/ 173 w 9170342"/>
              <a:gd name="connsiteY4" fmla="*/ 4061729 h 4061729"/>
              <a:gd name="connsiteX0" fmla="*/ 173 w 9170342"/>
              <a:gd name="connsiteY0" fmla="*/ 4061729 h 4061729"/>
              <a:gd name="connsiteX1" fmla="*/ 9170342 w 9170342"/>
              <a:gd name="connsiteY1" fmla="*/ 3663696 h 4061729"/>
              <a:gd name="connsiteX2" fmla="*/ 9170342 w 9170342"/>
              <a:gd name="connsiteY2" fmla="*/ 0 h 4061729"/>
              <a:gd name="connsiteX3" fmla="*/ 13902 w 9170342"/>
              <a:gd name="connsiteY3" fmla="*/ 6178 h 4061729"/>
              <a:gd name="connsiteX4" fmla="*/ 173 w 9170342"/>
              <a:gd name="connsiteY4" fmla="*/ 4061729 h 4061729"/>
              <a:gd name="connsiteX0" fmla="*/ 289 w 9162763"/>
              <a:gd name="connsiteY0" fmla="*/ 4061729 h 4061729"/>
              <a:gd name="connsiteX1" fmla="*/ 9162763 w 9162763"/>
              <a:gd name="connsiteY1" fmla="*/ 3663696 h 4061729"/>
              <a:gd name="connsiteX2" fmla="*/ 9162763 w 9162763"/>
              <a:gd name="connsiteY2" fmla="*/ 0 h 4061729"/>
              <a:gd name="connsiteX3" fmla="*/ 6323 w 9162763"/>
              <a:gd name="connsiteY3" fmla="*/ 6178 h 4061729"/>
              <a:gd name="connsiteX4" fmla="*/ 289 w 9162763"/>
              <a:gd name="connsiteY4" fmla="*/ 4061729 h 4061729"/>
              <a:gd name="connsiteX0" fmla="*/ 3511 w 9165985"/>
              <a:gd name="connsiteY0" fmla="*/ 4061729 h 4061729"/>
              <a:gd name="connsiteX1" fmla="*/ 9165985 w 9165985"/>
              <a:gd name="connsiteY1" fmla="*/ 3663696 h 4061729"/>
              <a:gd name="connsiteX2" fmla="*/ 9165985 w 9165985"/>
              <a:gd name="connsiteY2" fmla="*/ 0 h 4061729"/>
              <a:gd name="connsiteX3" fmla="*/ 0 w 9165985"/>
              <a:gd name="connsiteY3" fmla="*/ 6178 h 4061729"/>
              <a:gd name="connsiteX4" fmla="*/ 3511 w 9165985"/>
              <a:gd name="connsiteY4" fmla="*/ 4061729 h 4061729"/>
              <a:gd name="connsiteX0" fmla="*/ 3511 w 9165985"/>
              <a:gd name="connsiteY0" fmla="*/ 4061729 h 4061729"/>
              <a:gd name="connsiteX1" fmla="*/ 9165985 w 9165985"/>
              <a:gd name="connsiteY1" fmla="*/ 3663696 h 4061729"/>
              <a:gd name="connsiteX2" fmla="*/ 9165985 w 9165985"/>
              <a:gd name="connsiteY2" fmla="*/ 0 h 4061729"/>
              <a:gd name="connsiteX3" fmla="*/ 0 w 9165985"/>
              <a:gd name="connsiteY3" fmla="*/ 6178 h 4061729"/>
              <a:gd name="connsiteX4" fmla="*/ 3511 w 9165985"/>
              <a:gd name="connsiteY4" fmla="*/ 4061729 h 4061729"/>
              <a:gd name="connsiteX0" fmla="*/ 7329 w 9169803"/>
              <a:gd name="connsiteY0" fmla="*/ 4061729 h 4061729"/>
              <a:gd name="connsiteX1" fmla="*/ 9169803 w 9169803"/>
              <a:gd name="connsiteY1" fmla="*/ 3663696 h 4061729"/>
              <a:gd name="connsiteX2" fmla="*/ 9169803 w 9169803"/>
              <a:gd name="connsiteY2" fmla="*/ 0 h 4061729"/>
              <a:gd name="connsiteX3" fmla="*/ 0 w 9169803"/>
              <a:gd name="connsiteY3" fmla="*/ 4181 h 4061729"/>
              <a:gd name="connsiteX4" fmla="*/ 7329 w 9169803"/>
              <a:gd name="connsiteY4" fmla="*/ 4061729 h 4061729"/>
              <a:gd name="connsiteX0" fmla="*/ 1220 w 9169803"/>
              <a:gd name="connsiteY0" fmla="*/ 4061729 h 4061729"/>
              <a:gd name="connsiteX1" fmla="*/ 9169803 w 9169803"/>
              <a:gd name="connsiteY1" fmla="*/ 3663696 h 4061729"/>
              <a:gd name="connsiteX2" fmla="*/ 9169803 w 9169803"/>
              <a:gd name="connsiteY2" fmla="*/ 0 h 4061729"/>
              <a:gd name="connsiteX3" fmla="*/ 0 w 9169803"/>
              <a:gd name="connsiteY3" fmla="*/ 4181 h 4061729"/>
              <a:gd name="connsiteX4" fmla="*/ 1220 w 9169803"/>
              <a:gd name="connsiteY4" fmla="*/ 4061729 h 4061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69803" h="4061729">
                <a:moveTo>
                  <a:pt x="1220" y="4061729"/>
                </a:moveTo>
                <a:lnTo>
                  <a:pt x="9169803" y="3663696"/>
                </a:lnTo>
                <a:lnTo>
                  <a:pt x="9169803" y="0"/>
                </a:lnTo>
                <a:lnTo>
                  <a:pt x="0" y="4181"/>
                </a:lnTo>
                <a:cubicBezTo>
                  <a:pt x="2115" y="1357466"/>
                  <a:pt x="-895" y="2708444"/>
                  <a:pt x="1220" y="4061729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2068" t="-5496" b="-71522"/>
            </a:stretch>
          </a:blip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endParaRPr lang="de-DE" sz="160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  <p:grpSp>
        <p:nvGrpSpPr>
          <p:cNvPr id="26" name="Gruppieren 16"/>
          <p:cNvGrpSpPr/>
          <p:nvPr userDrawn="1"/>
        </p:nvGrpSpPr>
        <p:grpSpPr>
          <a:xfrm>
            <a:off x="-7026" y="-6096"/>
            <a:ext cx="9151026" cy="3795136"/>
            <a:chOff x="-7026" y="-6096"/>
            <a:chExt cx="9151026" cy="3957440"/>
          </a:xfrm>
        </p:grpSpPr>
        <p:cxnSp>
          <p:nvCxnSpPr>
            <p:cNvPr id="27" name="Gerade Verbindung 20"/>
            <p:cNvCxnSpPr/>
            <p:nvPr/>
          </p:nvCxnSpPr>
          <p:spPr>
            <a:xfrm>
              <a:off x="2843808" y="2513104"/>
              <a:ext cx="648072" cy="1438240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25"/>
            <p:cNvCxnSpPr/>
            <p:nvPr/>
          </p:nvCxnSpPr>
          <p:spPr>
            <a:xfrm>
              <a:off x="-7026" y="1923981"/>
              <a:ext cx="2850834" cy="589123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28"/>
            <p:cNvCxnSpPr/>
            <p:nvPr/>
          </p:nvCxnSpPr>
          <p:spPr>
            <a:xfrm flipH="1">
              <a:off x="2843808" y="0"/>
              <a:ext cx="1656184" cy="2513104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Gerade Verbindung 29"/>
            <p:cNvCxnSpPr/>
            <p:nvPr/>
          </p:nvCxnSpPr>
          <p:spPr>
            <a:xfrm>
              <a:off x="6828632" y="-6096"/>
              <a:ext cx="2315368" cy="2590994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Ellipse 31"/>
            <p:cNvSpPr/>
            <p:nvPr/>
          </p:nvSpPr>
          <p:spPr bwMode="auto">
            <a:xfrm>
              <a:off x="2783992" y="2434739"/>
              <a:ext cx="144016" cy="150158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square" lIns="72000" tIns="72000" rIns="72000" bIns="72000" rtlCol="0" anchor="ctr"/>
            <a:lstStyle/>
            <a:p>
              <a:pPr algn="ctr" eaLnBrk="0" hangingPunct="0"/>
              <a:endParaRPr lang="de-DE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" name="IFXSHAPE"/>
          <p:cNvSpPr>
            <a:spLocks noGrp="1"/>
          </p:cNvSpPr>
          <p:nvPr>
            <p:ph type="body" sz="quarter" idx="13" hasCustomPrompt="1"/>
          </p:nvPr>
        </p:nvSpPr>
        <p:spPr>
          <a:xfrm>
            <a:off x="468313" y="4725144"/>
            <a:ext cx="8243298" cy="647700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/>
            </a:lvl1pPr>
            <a:lvl2pPr marL="288000" indent="0">
              <a:buNone/>
              <a:defRPr sz="1800"/>
            </a:lvl2pPr>
            <a:lvl3pPr marL="576000" indent="0">
              <a:buNone/>
              <a:defRPr sz="1800"/>
            </a:lvl3pPr>
            <a:lvl4pPr marL="864000" indent="0">
              <a:buNone/>
              <a:defRPr sz="1800"/>
            </a:lvl4pPr>
            <a:lvl5pPr marL="1080000" indent="0">
              <a:buNone/>
              <a:defRPr sz="1800"/>
            </a:lvl5pPr>
          </a:lstStyle>
          <a:p>
            <a:pPr lvl="0"/>
            <a:r>
              <a:rPr lang="de-DE"/>
              <a:t>Please type in title</a:t>
            </a:r>
          </a:p>
        </p:txBody>
      </p:sp>
      <p:sp>
        <p:nvSpPr>
          <p:cNvPr id="18" name="IFXSHAPE"/>
          <p:cNvSpPr>
            <a:spLocks noGrp="1"/>
          </p:cNvSpPr>
          <p:nvPr>
            <p:ph type="subTitle" idx="1" hasCustomPrompt="1"/>
          </p:nvPr>
        </p:nvSpPr>
        <p:spPr>
          <a:xfrm>
            <a:off x="468000" y="5765775"/>
            <a:ext cx="6336000" cy="615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b" anchorCtr="0">
            <a:spAutoFit/>
          </a:bodyPr>
          <a:lstStyle>
            <a:lvl1pPr marL="0" indent="0">
              <a:spcAft>
                <a:spcPts val="0"/>
              </a:spcAft>
              <a:buNone/>
              <a:defRPr lang="en-GB" kern="0" noProof="0" dirty="0" smtClean="0">
                <a:ea typeface="Verdana" pitchFamily="34" charset="0"/>
                <a:cs typeface="Verdana" pitchFamily="34" charset="0"/>
              </a:defRPr>
            </a:lvl1pPr>
          </a:lstStyle>
          <a:p>
            <a:pPr marR="0" lvl="0" defTabSz="914400" eaLnBrk="0" fontAlgn="auto" latinLnBrk="0" hangingPunct="0">
              <a:spcAft>
                <a:spcPts val="300"/>
              </a:spcAft>
              <a:buSzTx/>
              <a:tabLst/>
            </a:pPr>
            <a:r>
              <a:rPr lang="en-GB" noProof="0" dirty="0"/>
              <a:t>Author (department)</a:t>
            </a:r>
            <a:br>
              <a:rPr lang="en-GB" noProof="0" dirty="0"/>
            </a:br>
            <a:r>
              <a:rPr lang="en-GB" noProof="0" dirty="0"/>
              <a:t>Date</a:t>
            </a:r>
          </a:p>
        </p:txBody>
      </p:sp>
      <p:sp>
        <p:nvSpPr>
          <p:cNvPr id="3" name="IFXSHAPE"/>
          <p:cNvSpPr>
            <a:spLocks noGrp="1"/>
          </p:cNvSpPr>
          <p:nvPr>
            <p:ph type="dt" sz="half" idx="15"/>
          </p:nvPr>
        </p:nvSpPr>
        <p:spPr>
          <a:xfrm>
            <a:off x="4144168" y="64008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1"/>
              </a:buClr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- restricted -</a:t>
            </a:r>
          </a:p>
        </p:txBody>
      </p:sp>
    </p:spTree>
    <p:extLst>
      <p:ext uri="{BB962C8B-B14F-4D97-AF65-F5344CB8AC3E}">
        <p14:creationId xmlns:p14="http://schemas.microsoft.com/office/powerpoint/2010/main" val="2281391533"/>
      </p:ext>
    </p:extLst>
  </p:cSld>
  <p:clrMapOvr>
    <a:masterClrMapping/>
  </p:clrMapOvr>
  <p:hf sldNum="0" hdr="0" ftr="0"/>
  <p:extLst>
    <p:ext uri="{DCECCB84-F9BA-43D5-87BE-67443E8EF086}">
      <p15:sldGuideLst xmlns:p15="http://schemas.microsoft.com/office/powerpoint/2012/main">
        <p15:guide id="1" orient="horz" pos="709">
          <p15:clr>
            <a:srgbClr val="FBAE40"/>
          </p15:clr>
        </p15:guide>
        <p15:guide id="2" pos="297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FX_PresentationTitle_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FXSHAPE"/>
          <p:cNvSpPr>
            <a:spLocks noGrp="1"/>
          </p:cNvSpPr>
          <p:nvPr>
            <p:ph type="ftr" sz="quarter" idx="16"/>
          </p:nvPr>
        </p:nvSpPr>
        <p:spPr>
          <a:xfrm>
            <a:off x="250824" y="3810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24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sldNum" sz="quarter" idx="14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FFFFFF"/>
              </a:buClr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55" name="Grafik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611" y="5809300"/>
            <a:ext cx="1404000" cy="614017"/>
          </a:xfrm>
          <a:prstGeom prst="rect">
            <a:avLst/>
          </a:prstGeom>
        </p:spPr>
      </p:pic>
      <p:sp>
        <p:nvSpPr>
          <p:cNvPr id="17" name="Freihandform 19"/>
          <p:cNvSpPr/>
          <p:nvPr userDrawn="1"/>
        </p:nvSpPr>
        <p:spPr bwMode="auto">
          <a:xfrm>
            <a:off x="3948684" y="-15240"/>
            <a:ext cx="5202936" cy="3664987"/>
          </a:xfrm>
          <a:custGeom>
            <a:avLst/>
            <a:gdLst>
              <a:gd name="connsiteX0" fmla="*/ 5196840 w 5196840"/>
              <a:gd name="connsiteY0" fmla="*/ 3649980 h 3832860"/>
              <a:gd name="connsiteX1" fmla="*/ 5196840 w 5196840"/>
              <a:gd name="connsiteY1" fmla="*/ 0 h 3832860"/>
              <a:gd name="connsiteX2" fmla="*/ 861060 w 5196840"/>
              <a:gd name="connsiteY2" fmla="*/ 0 h 3832860"/>
              <a:gd name="connsiteX3" fmla="*/ 0 w 5196840"/>
              <a:gd name="connsiteY3" fmla="*/ 1996440 h 3832860"/>
              <a:gd name="connsiteX4" fmla="*/ 1295400 w 5196840"/>
              <a:gd name="connsiteY4" fmla="*/ 3832860 h 3832860"/>
              <a:gd name="connsiteX5" fmla="*/ 5196840 w 5196840"/>
              <a:gd name="connsiteY5" fmla="*/ 3649980 h 3832860"/>
              <a:gd name="connsiteX0" fmla="*/ 5196840 w 5196840"/>
              <a:gd name="connsiteY0" fmla="*/ 3649980 h 3832860"/>
              <a:gd name="connsiteX1" fmla="*/ 5196840 w 5196840"/>
              <a:gd name="connsiteY1" fmla="*/ 0 h 3832860"/>
              <a:gd name="connsiteX2" fmla="*/ 861060 w 5196840"/>
              <a:gd name="connsiteY2" fmla="*/ 0 h 3832860"/>
              <a:gd name="connsiteX3" fmla="*/ 0 w 5196840"/>
              <a:gd name="connsiteY3" fmla="*/ 1984083 h 3832860"/>
              <a:gd name="connsiteX4" fmla="*/ 1295400 w 5196840"/>
              <a:gd name="connsiteY4" fmla="*/ 3832860 h 3832860"/>
              <a:gd name="connsiteX5" fmla="*/ 5196840 w 5196840"/>
              <a:gd name="connsiteY5" fmla="*/ 3649980 h 3832860"/>
              <a:gd name="connsiteX0" fmla="*/ 5202936 w 5202936"/>
              <a:gd name="connsiteY0" fmla="*/ 3649980 h 3832860"/>
              <a:gd name="connsiteX1" fmla="*/ 5202936 w 5202936"/>
              <a:gd name="connsiteY1" fmla="*/ 0 h 3832860"/>
              <a:gd name="connsiteX2" fmla="*/ 867156 w 5202936"/>
              <a:gd name="connsiteY2" fmla="*/ 0 h 3832860"/>
              <a:gd name="connsiteX3" fmla="*/ 0 w 5202936"/>
              <a:gd name="connsiteY3" fmla="*/ 1984083 h 3832860"/>
              <a:gd name="connsiteX4" fmla="*/ 1301496 w 5202936"/>
              <a:gd name="connsiteY4" fmla="*/ 3832860 h 3832860"/>
              <a:gd name="connsiteX5" fmla="*/ 5202936 w 5202936"/>
              <a:gd name="connsiteY5" fmla="*/ 3649980 h 3832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02936" h="3832860">
                <a:moveTo>
                  <a:pt x="5202936" y="3649980"/>
                </a:moveTo>
                <a:lnTo>
                  <a:pt x="5202936" y="0"/>
                </a:lnTo>
                <a:lnTo>
                  <a:pt x="867156" y="0"/>
                </a:lnTo>
                <a:lnTo>
                  <a:pt x="0" y="1984083"/>
                </a:lnTo>
                <a:lnTo>
                  <a:pt x="1301496" y="3832860"/>
                </a:lnTo>
                <a:lnTo>
                  <a:pt x="5202936" y="3649980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2040" t="-32632" r="-33130" b="-14225"/>
            </a:stretch>
          </a:blip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endParaRPr lang="de-DE" sz="160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  <p:sp>
        <p:nvSpPr>
          <p:cNvPr id="18" name="Freihandform 21"/>
          <p:cNvSpPr/>
          <p:nvPr userDrawn="1"/>
        </p:nvSpPr>
        <p:spPr bwMode="auto">
          <a:xfrm>
            <a:off x="-12440" y="-15240"/>
            <a:ext cx="4831575" cy="1894426"/>
          </a:xfrm>
          <a:custGeom>
            <a:avLst/>
            <a:gdLst>
              <a:gd name="connsiteX0" fmla="*/ 4846320 w 4846320"/>
              <a:gd name="connsiteY0" fmla="*/ 0 h 1981200"/>
              <a:gd name="connsiteX1" fmla="*/ 0 w 4846320"/>
              <a:gd name="connsiteY1" fmla="*/ 0 h 1981200"/>
              <a:gd name="connsiteX2" fmla="*/ 0 w 4846320"/>
              <a:gd name="connsiteY2" fmla="*/ 1615440 h 1981200"/>
              <a:gd name="connsiteX3" fmla="*/ 4000500 w 4846320"/>
              <a:gd name="connsiteY3" fmla="*/ 1981200 h 1981200"/>
              <a:gd name="connsiteX4" fmla="*/ 4846320 w 4846320"/>
              <a:gd name="connsiteY4" fmla="*/ 0 h 1981200"/>
              <a:gd name="connsiteX0" fmla="*/ 4864855 w 4864855"/>
              <a:gd name="connsiteY0" fmla="*/ 0 h 1981200"/>
              <a:gd name="connsiteX1" fmla="*/ 0 w 4864855"/>
              <a:gd name="connsiteY1" fmla="*/ 0 h 1981200"/>
              <a:gd name="connsiteX2" fmla="*/ 0 w 4864855"/>
              <a:gd name="connsiteY2" fmla="*/ 1615440 h 1981200"/>
              <a:gd name="connsiteX3" fmla="*/ 4000500 w 4864855"/>
              <a:gd name="connsiteY3" fmla="*/ 1981200 h 1981200"/>
              <a:gd name="connsiteX4" fmla="*/ 4864855 w 4864855"/>
              <a:gd name="connsiteY4" fmla="*/ 0 h 198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64855" h="1981200">
                <a:moveTo>
                  <a:pt x="4864855" y="0"/>
                </a:moveTo>
                <a:lnTo>
                  <a:pt x="0" y="0"/>
                </a:lnTo>
                <a:lnTo>
                  <a:pt x="0" y="1615440"/>
                </a:lnTo>
                <a:lnTo>
                  <a:pt x="4000500" y="1981200"/>
                </a:lnTo>
                <a:lnTo>
                  <a:pt x="4864855" y="0"/>
                </a:ln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716" t="-35378" b="-36598"/>
            </a:stretch>
          </a:blip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endParaRPr lang="de-DE" sz="160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  <p:sp>
        <p:nvSpPr>
          <p:cNvPr id="19" name="Freihandform 22"/>
          <p:cNvSpPr/>
          <p:nvPr userDrawn="1"/>
        </p:nvSpPr>
        <p:spPr bwMode="auto">
          <a:xfrm>
            <a:off x="-12440" y="1529446"/>
            <a:ext cx="5267357" cy="2331602"/>
          </a:xfrm>
          <a:custGeom>
            <a:avLst/>
            <a:gdLst>
              <a:gd name="connsiteX0" fmla="*/ 5280660 w 5280660"/>
              <a:gd name="connsiteY0" fmla="*/ 2209800 h 2438400"/>
              <a:gd name="connsiteX1" fmla="*/ 3992880 w 5280660"/>
              <a:gd name="connsiteY1" fmla="*/ 365760 h 2438400"/>
              <a:gd name="connsiteX2" fmla="*/ 0 w 5280660"/>
              <a:gd name="connsiteY2" fmla="*/ 0 h 2438400"/>
              <a:gd name="connsiteX3" fmla="*/ 0 w 5280660"/>
              <a:gd name="connsiteY3" fmla="*/ 2438400 h 2438400"/>
              <a:gd name="connsiteX4" fmla="*/ 5280660 w 5280660"/>
              <a:gd name="connsiteY4" fmla="*/ 2209800 h 2438400"/>
              <a:gd name="connsiteX0" fmla="*/ 5293017 w 5293017"/>
              <a:gd name="connsiteY0" fmla="*/ 2215978 h 2438400"/>
              <a:gd name="connsiteX1" fmla="*/ 3992880 w 5293017"/>
              <a:gd name="connsiteY1" fmla="*/ 365760 h 2438400"/>
              <a:gd name="connsiteX2" fmla="*/ 0 w 5293017"/>
              <a:gd name="connsiteY2" fmla="*/ 0 h 2438400"/>
              <a:gd name="connsiteX3" fmla="*/ 0 w 5293017"/>
              <a:gd name="connsiteY3" fmla="*/ 2438400 h 2438400"/>
              <a:gd name="connsiteX4" fmla="*/ 5293017 w 5293017"/>
              <a:gd name="connsiteY4" fmla="*/ 2215978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93017" h="2438400">
                <a:moveTo>
                  <a:pt x="5293017" y="2215978"/>
                </a:moveTo>
                <a:lnTo>
                  <a:pt x="3992880" y="365760"/>
                </a:lnTo>
                <a:lnTo>
                  <a:pt x="0" y="0"/>
                </a:lnTo>
                <a:lnTo>
                  <a:pt x="0" y="2438400"/>
                </a:lnTo>
                <a:lnTo>
                  <a:pt x="5293017" y="2215978"/>
                </a:lnTo>
                <a:close/>
              </a:path>
            </a:pathLst>
          </a:cu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6331" b="-35109"/>
            </a:stretch>
          </a:blip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endParaRPr lang="de-DE" sz="160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ruppieren 23"/>
          <p:cNvGrpSpPr/>
          <p:nvPr userDrawn="1"/>
        </p:nvGrpSpPr>
        <p:grpSpPr>
          <a:xfrm>
            <a:off x="-12440" y="-15240"/>
            <a:ext cx="5267357" cy="3663608"/>
            <a:chOff x="27112" y="-15240"/>
            <a:chExt cx="5267357" cy="3831418"/>
          </a:xfrm>
        </p:grpSpPr>
        <p:cxnSp>
          <p:nvCxnSpPr>
            <p:cNvPr id="21" name="Gerade Verbindung 24"/>
            <p:cNvCxnSpPr>
              <a:endCxn id="19" idx="0"/>
            </p:cNvCxnSpPr>
            <p:nvPr/>
          </p:nvCxnSpPr>
          <p:spPr>
            <a:xfrm>
              <a:off x="4000428" y="1968843"/>
              <a:ext cx="1294041" cy="1847335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26"/>
            <p:cNvCxnSpPr>
              <a:stCxn id="18" idx="2"/>
              <a:endCxn id="19" idx="1"/>
            </p:cNvCxnSpPr>
            <p:nvPr/>
          </p:nvCxnSpPr>
          <p:spPr>
            <a:xfrm>
              <a:off x="27112" y="1600200"/>
              <a:ext cx="3973523" cy="365760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 Verbindung 27"/>
            <p:cNvCxnSpPr>
              <a:stCxn id="17" idx="2"/>
              <a:endCxn id="19" idx="1"/>
            </p:cNvCxnSpPr>
            <p:nvPr/>
          </p:nvCxnSpPr>
          <p:spPr>
            <a:xfrm flipH="1">
              <a:off x="4000635" y="-15240"/>
              <a:ext cx="854757" cy="1981200"/>
            </a:xfrm>
            <a:prstGeom prst="line">
              <a:avLst/>
            </a:prstGeom>
            <a:ln w="12700">
              <a:solidFill>
                <a:schemeClr val="bg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Ellipse 30"/>
            <p:cNvSpPr/>
            <p:nvPr/>
          </p:nvSpPr>
          <p:spPr bwMode="auto">
            <a:xfrm>
              <a:off x="3934723" y="1893952"/>
              <a:ext cx="144016" cy="150596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square" lIns="72000" tIns="72000" rIns="72000" bIns="72000" rtlCol="0" anchor="ctr"/>
            <a:lstStyle/>
            <a:p>
              <a:pPr algn="ctr" eaLnBrk="0" hangingPunct="0"/>
              <a:endParaRPr lang="de-DE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6" name="IFXSHAPE"/>
          <p:cNvSpPr>
            <a:spLocks noGrp="1"/>
          </p:cNvSpPr>
          <p:nvPr>
            <p:ph type="body" sz="quarter" idx="13" hasCustomPrompt="1"/>
          </p:nvPr>
        </p:nvSpPr>
        <p:spPr>
          <a:xfrm>
            <a:off x="468313" y="4725144"/>
            <a:ext cx="8243298" cy="647700"/>
          </a:xfrm>
        </p:spPr>
        <p:txBody>
          <a:bodyPr anchor="b" anchorCtr="0">
            <a:noAutofit/>
          </a:bodyPr>
          <a:lstStyle>
            <a:lvl1pPr marL="0" indent="0">
              <a:buNone/>
              <a:defRPr sz="3600"/>
            </a:lvl1pPr>
            <a:lvl2pPr marL="288000" indent="0">
              <a:buNone/>
              <a:defRPr sz="1800"/>
            </a:lvl2pPr>
            <a:lvl3pPr marL="576000" indent="0">
              <a:buNone/>
              <a:defRPr sz="1800"/>
            </a:lvl3pPr>
            <a:lvl4pPr marL="864000" indent="0">
              <a:buNone/>
              <a:defRPr sz="1800"/>
            </a:lvl4pPr>
            <a:lvl5pPr marL="1080000" indent="0">
              <a:buNone/>
              <a:defRPr sz="1800"/>
            </a:lvl5pPr>
          </a:lstStyle>
          <a:p>
            <a:pPr lvl="0"/>
            <a:r>
              <a:rPr lang="de-DE"/>
              <a:t>Please type in title</a:t>
            </a:r>
          </a:p>
        </p:txBody>
      </p:sp>
      <p:sp>
        <p:nvSpPr>
          <p:cNvPr id="25" name="IFXSHAPE"/>
          <p:cNvSpPr>
            <a:spLocks noGrp="1"/>
          </p:cNvSpPr>
          <p:nvPr>
            <p:ph type="subTitle" idx="1" hasCustomPrompt="1"/>
          </p:nvPr>
        </p:nvSpPr>
        <p:spPr>
          <a:xfrm>
            <a:off x="468000" y="5765775"/>
            <a:ext cx="6336000" cy="6155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b" anchorCtr="0">
            <a:spAutoFit/>
          </a:bodyPr>
          <a:lstStyle>
            <a:lvl1pPr marL="0" indent="0">
              <a:spcAft>
                <a:spcPts val="0"/>
              </a:spcAft>
              <a:buNone/>
              <a:defRPr lang="en-GB" kern="0" noProof="0" dirty="0" smtClean="0">
                <a:ea typeface="Verdana" pitchFamily="34" charset="0"/>
                <a:cs typeface="Verdana" pitchFamily="34" charset="0"/>
              </a:defRPr>
            </a:lvl1pPr>
          </a:lstStyle>
          <a:p>
            <a:pPr marR="0" lvl="0" defTabSz="914400" eaLnBrk="0" fontAlgn="auto" latinLnBrk="0" hangingPunct="0">
              <a:spcAft>
                <a:spcPts val="300"/>
              </a:spcAft>
              <a:buSzTx/>
              <a:tabLst/>
            </a:pPr>
            <a:r>
              <a:rPr lang="en-GB" noProof="0" dirty="0"/>
              <a:t>Author (department)</a:t>
            </a:r>
            <a:br>
              <a:rPr lang="en-GB" noProof="0" dirty="0"/>
            </a:br>
            <a:r>
              <a:rPr lang="en-GB" noProof="0" dirty="0"/>
              <a:t>Date</a:t>
            </a:r>
          </a:p>
        </p:txBody>
      </p:sp>
      <p:sp>
        <p:nvSpPr>
          <p:cNvPr id="3" name="IFXSHAPE"/>
          <p:cNvSpPr>
            <a:spLocks noGrp="1"/>
          </p:cNvSpPr>
          <p:nvPr>
            <p:ph type="dt" sz="half" idx="15"/>
          </p:nvPr>
        </p:nvSpPr>
        <p:spPr>
          <a:xfrm>
            <a:off x="4144168" y="64008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1"/>
              </a:buClr>
              <a:defRPr sz="120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- restricted -</a:t>
            </a:r>
          </a:p>
        </p:txBody>
      </p:sp>
    </p:spTree>
    <p:extLst>
      <p:ext uri="{BB962C8B-B14F-4D97-AF65-F5344CB8AC3E}">
        <p14:creationId xmlns:p14="http://schemas.microsoft.com/office/powerpoint/2010/main" val="2793536414"/>
      </p:ext>
    </p:extLst>
  </p:cSld>
  <p:clrMapOvr>
    <a:masterClrMapping/>
  </p:clrMapOvr>
  <p:hf sldNum="0" hdr="0" ftr="0"/>
  <p:extLst>
    <p:ext uri="{DCECCB84-F9BA-43D5-87BE-67443E8EF086}">
      <p15:sldGuideLst xmlns:p15="http://schemas.microsoft.com/office/powerpoint/2012/main">
        <p15:guide id="1" orient="horz" pos="709">
          <p15:clr>
            <a:srgbClr val="FBAE40"/>
          </p15:clr>
        </p15:guide>
        <p15:guide id="2" pos="297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FXSHAPE"/>
          <p:cNvSpPr>
            <a:spLocks noGrp="1"/>
          </p:cNvSpPr>
          <p:nvPr>
            <p:ph type="ftr" sz="quarter" idx="12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2" name="IFXSHAPE"/>
          <p:cNvSpPr>
            <a:spLocks noGrp="1"/>
          </p:cNvSpPr>
          <p:nvPr>
            <p:ph type="title" hasCustomPrompt="1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title</a:t>
            </a:r>
          </a:p>
        </p:txBody>
      </p:sp>
      <p:sp>
        <p:nvSpPr>
          <p:cNvPr id="3" name="IFXSHAPE"/>
          <p:cNvSpPr>
            <a:spLocks noGrp="1"/>
          </p:cNvSpPr>
          <p:nvPr>
            <p:ph type="sldNum" sz="quarter" idx="10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B5B446C9-DFB1-4D88-A232-FA4F38BA5C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IFXSHAPE"/>
          <p:cNvSpPr>
            <a:spLocks noGrp="1"/>
          </p:cNvSpPr>
          <p:nvPr>
            <p:ph type="dt" sz="half" idx="11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FXSHAPE"/>
          <p:cNvSpPr>
            <a:spLocks noGrp="1"/>
          </p:cNvSpPr>
          <p:nvPr>
            <p:ph type="ftr" sz="quarter" idx="16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3" name="IFXSHAPE"/>
          <p:cNvSpPr>
            <a:spLocks noGrp="1"/>
          </p:cNvSpPr>
          <p:nvPr>
            <p:ph type="sldNum" sz="quarter" idx="14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923BD3A6-DE78-463E-B925-C40675EE201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title" hasCustomPrompt="1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title</a:t>
            </a:r>
          </a:p>
        </p:txBody>
      </p:sp>
      <p:sp>
        <p:nvSpPr>
          <p:cNvPr id="7" name="IFXSHAPE"/>
          <p:cNvSpPr>
            <a:spLocks noGrp="1"/>
          </p:cNvSpPr>
          <p:nvPr>
            <p:ph sz="quarter" idx="13" hasCustomPrompt="1"/>
          </p:nvPr>
        </p:nvSpPr>
        <p:spPr>
          <a:xfrm>
            <a:off x="250824" y="1268413"/>
            <a:ext cx="8641655" cy="51133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IFXSHAPE"/>
          <p:cNvSpPr>
            <a:spLocks noGrp="1"/>
          </p:cNvSpPr>
          <p:nvPr>
            <p:ph type="dt" sz="half" idx="15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FXSHAPE"/>
          <p:cNvSpPr>
            <a:spLocks noGrp="1"/>
          </p:cNvSpPr>
          <p:nvPr>
            <p:ph type="ftr" sz="quarter" idx="38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3" name="IFXSHAPE"/>
          <p:cNvSpPr>
            <a:spLocks noGrp="1"/>
          </p:cNvSpPr>
          <p:nvPr>
            <p:ph type="sldNum" sz="quarter" idx="36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4271D560-7FF4-4B5C-9DAB-F6847C39F6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title" hasCustomPrompt="1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title</a:t>
            </a:r>
          </a:p>
        </p:txBody>
      </p:sp>
      <p:sp>
        <p:nvSpPr>
          <p:cNvPr id="19" name="IFXSHAPE"/>
          <p:cNvSpPr>
            <a:spLocks noGrp="1"/>
          </p:cNvSpPr>
          <p:nvPr>
            <p:ph type="body" idx="17" hasCustomPrompt="1"/>
          </p:nvPr>
        </p:nvSpPr>
        <p:spPr>
          <a:xfrm>
            <a:off x="971500" y="1268412"/>
            <a:ext cx="7921676" cy="576072"/>
          </a:xfrm>
          <a:prstGeom prst="rect">
            <a:avLst/>
          </a:prstGeom>
          <a:noFill/>
        </p:spPr>
        <p:txBody>
          <a:bodyPr wrap="square" lIns="0" anchor="ctr">
            <a:noAutofit/>
          </a:bodyPr>
          <a:lstStyle>
            <a:lvl1pPr marL="0" indent="0" fontAlgn="auto">
              <a:buNone/>
              <a:defRPr/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dirty="0"/>
              <a:t>Click to edit text</a:t>
            </a:r>
          </a:p>
        </p:txBody>
      </p:sp>
      <p:sp>
        <p:nvSpPr>
          <p:cNvPr id="20" name="IFXSHAPE"/>
          <p:cNvSpPr>
            <a:spLocks noGrp="1"/>
          </p:cNvSpPr>
          <p:nvPr>
            <p:ph type="body" sz="quarter" idx="18" hasCustomPrompt="1"/>
          </p:nvPr>
        </p:nvSpPr>
        <p:spPr>
          <a:xfrm>
            <a:off x="971501" y="1916493"/>
            <a:ext cx="7921676" cy="576072"/>
          </a:xfrm>
          <a:prstGeom prst="rect">
            <a:avLst/>
          </a:prstGeom>
          <a:noFill/>
        </p:spPr>
        <p:txBody>
          <a:bodyPr wrap="square" lIns="0" anchor="ctr">
            <a:noAutofit/>
          </a:bodyPr>
          <a:lstStyle>
            <a:lvl1pPr marL="0" indent="0" fontAlgn="auto">
              <a:buNone/>
              <a:defRPr/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noProof="0" dirty="0"/>
              <a:t>Click to edit text</a:t>
            </a:r>
          </a:p>
        </p:txBody>
      </p:sp>
      <p:sp>
        <p:nvSpPr>
          <p:cNvPr id="21" name="IFXSHAPE"/>
          <p:cNvSpPr>
            <a:spLocks noGrp="1"/>
          </p:cNvSpPr>
          <p:nvPr>
            <p:ph type="body" sz="quarter" idx="19" hasCustomPrompt="1"/>
          </p:nvPr>
        </p:nvSpPr>
        <p:spPr>
          <a:xfrm>
            <a:off x="971501" y="2564574"/>
            <a:ext cx="7921676" cy="576072"/>
          </a:xfrm>
          <a:prstGeom prst="rect">
            <a:avLst/>
          </a:prstGeom>
          <a:noFill/>
        </p:spPr>
        <p:txBody>
          <a:bodyPr wrap="square" lIns="0" anchor="ctr">
            <a:noAutofit/>
          </a:bodyPr>
          <a:lstStyle>
            <a:lvl1pPr marL="0" indent="0" fontAlgn="auto">
              <a:buNone/>
              <a:defRPr/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noProof="0" dirty="0"/>
              <a:t>Click to edit text</a:t>
            </a:r>
          </a:p>
        </p:txBody>
      </p:sp>
      <p:sp>
        <p:nvSpPr>
          <p:cNvPr id="22" name="IFXSHAPE"/>
          <p:cNvSpPr>
            <a:spLocks noGrp="1"/>
          </p:cNvSpPr>
          <p:nvPr>
            <p:ph type="body" sz="quarter" idx="20" hasCustomPrompt="1"/>
          </p:nvPr>
        </p:nvSpPr>
        <p:spPr>
          <a:xfrm>
            <a:off x="971501" y="3212655"/>
            <a:ext cx="7921676" cy="576072"/>
          </a:xfrm>
          <a:prstGeom prst="rect">
            <a:avLst/>
          </a:prstGeom>
          <a:noFill/>
        </p:spPr>
        <p:txBody>
          <a:bodyPr wrap="square" lIns="0" anchor="ctr">
            <a:noAutofit/>
          </a:bodyPr>
          <a:lstStyle>
            <a:lvl1pPr marL="0" indent="0" fontAlgn="auto">
              <a:buNone/>
              <a:defRPr/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noProof="0" dirty="0"/>
              <a:t>Click to edit text</a:t>
            </a:r>
          </a:p>
        </p:txBody>
      </p:sp>
      <p:sp>
        <p:nvSpPr>
          <p:cNvPr id="23" name="IFXSHAPE"/>
          <p:cNvSpPr>
            <a:spLocks noGrp="1"/>
          </p:cNvSpPr>
          <p:nvPr>
            <p:ph type="body" sz="quarter" idx="21" hasCustomPrompt="1"/>
          </p:nvPr>
        </p:nvSpPr>
        <p:spPr>
          <a:xfrm>
            <a:off x="971501" y="3860736"/>
            <a:ext cx="7921676" cy="576072"/>
          </a:xfrm>
          <a:prstGeom prst="rect">
            <a:avLst/>
          </a:prstGeom>
          <a:noFill/>
        </p:spPr>
        <p:txBody>
          <a:bodyPr wrap="square" lIns="0" anchor="ctr">
            <a:noAutofit/>
          </a:bodyPr>
          <a:lstStyle>
            <a:lvl1pPr marL="0" indent="0" fontAlgn="auto">
              <a:buNone/>
              <a:defRPr/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noProof="0" dirty="0"/>
              <a:t>Click to edit text</a:t>
            </a:r>
          </a:p>
        </p:txBody>
      </p:sp>
      <p:sp>
        <p:nvSpPr>
          <p:cNvPr id="24" name="IFXSHAPE"/>
          <p:cNvSpPr>
            <a:spLocks noGrp="1"/>
          </p:cNvSpPr>
          <p:nvPr>
            <p:ph type="body" sz="quarter" idx="22" hasCustomPrompt="1"/>
          </p:nvPr>
        </p:nvSpPr>
        <p:spPr>
          <a:xfrm>
            <a:off x="971501" y="4508817"/>
            <a:ext cx="7921676" cy="576072"/>
          </a:xfrm>
          <a:prstGeom prst="rect">
            <a:avLst/>
          </a:prstGeom>
          <a:noFill/>
        </p:spPr>
        <p:txBody>
          <a:bodyPr wrap="square" lIns="0" anchor="ctr">
            <a:noAutofit/>
          </a:bodyPr>
          <a:lstStyle>
            <a:lvl1pPr marL="0" indent="0" fontAlgn="auto">
              <a:buNone/>
              <a:defRPr/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noProof="0" dirty="0"/>
              <a:t>Click to edit text</a:t>
            </a:r>
          </a:p>
        </p:txBody>
      </p:sp>
      <p:sp>
        <p:nvSpPr>
          <p:cNvPr id="28" name="IFXSHAPE"/>
          <p:cNvSpPr>
            <a:spLocks noGrp="1"/>
          </p:cNvSpPr>
          <p:nvPr>
            <p:ph type="body" sz="quarter" idx="23" hasCustomPrompt="1"/>
          </p:nvPr>
        </p:nvSpPr>
        <p:spPr>
          <a:xfrm>
            <a:off x="971501" y="5156898"/>
            <a:ext cx="7921676" cy="576072"/>
          </a:xfrm>
          <a:prstGeom prst="rect">
            <a:avLst/>
          </a:prstGeom>
          <a:noFill/>
        </p:spPr>
        <p:txBody>
          <a:bodyPr wrap="square" lIns="0" anchor="ctr">
            <a:noAutofit/>
          </a:bodyPr>
          <a:lstStyle>
            <a:lvl1pPr marL="0" indent="0" fontAlgn="auto">
              <a:buNone/>
              <a:defRPr/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noProof="0" dirty="0"/>
              <a:t>Click to edit text</a:t>
            </a:r>
          </a:p>
        </p:txBody>
      </p:sp>
      <p:sp>
        <p:nvSpPr>
          <p:cNvPr id="29" name="IFXSHAPE"/>
          <p:cNvSpPr>
            <a:spLocks noGrp="1"/>
          </p:cNvSpPr>
          <p:nvPr>
            <p:ph type="body" sz="quarter" idx="24" hasCustomPrompt="1"/>
          </p:nvPr>
        </p:nvSpPr>
        <p:spPr>
          <a:xfrm>
            <a:off x="971501" y="5804979"/>
            <a:ext cx="7921676" cy="576072"/>
          </a:xfrm>
          <a:prstGeom prst="rect">
            <a:avLst/>
          </a:prstGeom>
          <a:noFill/>
        </p:spPr>
        <p:txBody>
          <a:bodyPr wrap="square" lIns="0" anchor="ctr">
            <a:noAutofit/>
          </a:bodyPr>
          <a:lstStyle>
            <a:lvl1pPr marL="0" indent="0" fontAlgn="auto">
              <a:buNone/>
              <a:defRPr/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noProof="0" dirty="0"/>
              <a:t>Click to edit text</a:t>
            </a:r>
          </a:p>
        </p:txBody>
      </p:sp>
      <p:sp>
        <p:nvSpPr>
          <p:cNvPr id="30" name="IFXSHAPE"/>
          <p:cNvSpPr>
            <a:spLocks noGrp="1"/>
          </p:cNvSpPr>
          <p:nvPr>
            <p:ph type="body" idx="28" hasCustomPrompt="1"/>
          </p:nvPr>
        </p:nvSpPr>
        <p:spPr>
          <a:xfrm>
            <a:off x="250825" y="1268412"/>
            <a:ext cx="576000" cy="576072"/>
          </a:xfrm>
          <a:prstGeom prst="ellipse">
            <a:avLst/>
          </a:prstGeom>
          <a:solidFill>
            <a:schemeClr val="accent4"/>
          </a:solidFill>
        </p:spPr>
        <p:txBody>
          <a:bodyPr wrap="square" lIns="0" anchor="ctr">
            <a:noAutofit/>
          </a:bodyPr>
          <a:lstStyle>
            <a:lvl1pPr marL="0" indent="0" algn="ctr" fontAlgn="auto">
              <a:buNone/>
              <a:defRPr>
                <a:solidFill>
                  <a:schemeClr val="bg1"/>
                </a:solidFill>
              </a:defRPr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dirty="0" err="1"/>
              <a:t>Nr</a:t>
            </a:r>
            <a:r>
              <a:rPr lang="en-GB" dirty="0"/>
              <a:t>.</a:t>
            </a:r>
          </a:p>
        </p:txBody>
      </p:sp>
      <p:sp>
        <p:nvSpPr>
          <p:cNvPr id="31" name="IFXSHAPE"/>
          <p:cNvSpPr>
            <a:spLocks noGrp="1"/>
          </p:cNvSpPr>
          <p:nvPr>
            <p:ph type="body" idx="29" hasCustomPrompt="1"/>
          </p:nvPr>
        </p:nvSpPr>
        <p:spPr>
          <a:xfrm>
            <a:off x="250825" y="1916593"/>
            <a:ext cx="576000" cy="576072"/>
          </a:xfrm>
          <a:prstGeom prst="ellipse">
            <a:avLst/>
          </a:prstGeom>
          <a:solidFill>
            <a:schemeClr val="accent4"/>
          </a:solidFill>
        </p:spPr>
        <p:txBody>
          <a:bodyPr wrap="square" lIns="0" anchor="ctr">
            <a:noAutofit/>
          </a:bodyPr>
          <a:lstStyle>
            <a:lvl1pPr marL="0" indent="0" algn="ctr" fontAlgn="auto">
              <a:buNone/>
              <a:defRPr>
                <a:solidFill>
                  <a:schemeClr val="bg1"/>
                </a:solidFill>
              </a:defRPr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dirty="0" err="1"/>
              <a:t>Nr</a:t>
            </a:r>
            <a:r>
              <a:rPr lang="en-GB" dirty="0"/>
              <a:t>.</a:t>
            </a:r>
          </a:p>
        </p:txBody>
      </p:sp>
      <p:sp>
        <p:nvSpPr>
          <p:cNvPr id="32" name="IFXSHAPE"/>
          <p:cNvSpPr>
            <a:spLocks noGrp="1"/>
          </p:cNvSpPr>
          <p:nvPr>
            <p:ph type="body" idx="30" hasCustomPrompt="1"/>
          </p:nvPr>
        </p:nvSpPr>
        <p:spPr>
          <a:xfrm>
            <a:off x="250825" y="2564774"/>
            <a:ext cx="576000" cy="576072"/>
          </a:xfrm>
          <a:prstGeom prst="ellipse">
            <a:avLst/>
          </a:prstGeom>
          <a:solidFill>
            <a:schemeClr val="accent4"/>
          </a:solidFill>
        </p:spPr>
        <p:txBody>
          <a:bodyPr wrap="square" lIns="0" anchor="ctr">
            <a:noAutofit/>
          </a:bodyPr>
          <a:lstStyle>
            <a:lvl1pPr marL="0" indent="0" algn="ctr" fontAlgn="auto">
              <a:buNone/>
              <a:defRPr>
                <a:solidFill>
                  <a:schemeClr val="bg1"/>
                </a:solidFill>
              </a:defRPr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dirty="0" err="1"/>
              <a:t>Nr</a:t>
            </a:r>
            <a:r>
              <a:rPr lang="en-GB" dirty="0"/>
              <a:t>.</a:t>
            </a:r>
          </a:p>
        </p:txBody>
      </p:sp>
      <p:sp>
        <p:nvSpPr>
          <p:cNvPr id="33" name="IFXSHAPE"/>
          <p:cNvSpPr>
            <a:spLocks noGrp="1"/>
          </p:cNvSpPr>
          <p:nvPr>
            <p:ph type="body" idx="31" hasCustomPrompt="1"/>
          </p:nvPr>
        </p:nvSpPr>
        <p:spPr>
          <a:xfrm>
            <a:off x="250825" y="3212955"/>
            <a:ext cx="576000" cy="576072"/>
          </a:xfrm>
          <a:prstGeom prst="ellipse">
            <a:avLst/>
          </a:prstGeom>
          <a:solidFill>
            <a:schemeClr val="accent4"/>
          </a:solidFill>
        </p:spPr>
        <p:txBody>
          <a:bodyPr wrap="square" lIns="0" anchor="ctr">
            <a:noAutofit/>
          </a:bodyPr>
          <a:lstStyle>
            <a:lvl1pPr marL="0" indent="0" algn="ctr" fontAlgn="auto">
              <a:buNone/>
              <a:defRPr>
                <a:solidFill>
                  <a:schemeClr val="bg1"/>
                </a:solidFill>
              </a:defRPr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dirty="0" err="1"/>
              <a:t>Nr</a:t>
            </a:r>
            <a:r>
              <a:rPr lang="en-GB" dirty="0"/>
              <a:t>.</a:t>
            </a:r>
          </a:p>
        </p:txBody>
      </p:sp>
      <p:sp>
        <p:nvSpPr>
          <p:cNvPr id="34" name="IFXSHAPE"/>
          <p:cNvSpPr>
            <a:spLocks noGrp="1"/>
          </p:cNvSpPr>
          <p:nvPr>
            <p:ph type="body" idx="32" hasCustomPrompt="1"/>
          </p:nvPr>
        </p:nvSpPr>
        <p:spPr>
          <a:xfrm>
            <a:off x="250825" y="3861136"/>
            <a:ext cx="576000" cy="576072"/>
          </a:xfrm>
          <a:prstGeom prst="ellipse">
            <a:avLst/>
          </a:prstGeom>
          <a:solidFill>
            <a:schemeClr val="accent4"/>
          </a:solidFill>
        </p:spPr>
        <p:txBody>
          <a:bodyPr wrap="square" lIns="0" anchor="ctr">
            <a:noAutofit/>
          </a:bodyPr>
          <a:lstStyle>
            <a:lvl1pPr marL="0" indent="0" algn="ctr" fontAlgn="auto">
              <a:buNone/>
              <a:defRPr>
                <a:solidFill>
                  <a:schemeClr val="bg1"/>
                </a:solidFill>
              </a:defRPr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dirty="0" err="1"/>
              <a:t>Nr</a:t>
            </a:r>
            <a:r>
              <a:rPr lang="en-GB" dirty="0"/>
              <a:t>.</a:t>
            </a:r>
          </a:p>
        </p:txBody>
      </p:sp>
      <p:sp>
        <p:nvSpPr>
          <p:cNvPr id="35" name="IFXSHAPE"/>
          <p:cNvSpPr>
            <a:spLocks noGrp="1"/>
          </p:cNvSpPr>
          <p:nvPr>
            <p:ph type="body" idx="33" hasCustomPrompt="1"/>
          </p:nvPr>
        </p:nvSpPr>
        <p:spPr>
          <a:xfrm>
            <a:off x="250825" y="4509317"/>
            <a:ext cx="576000" cy="576072"/>
          </a:xfrm>
          <a:prstGeom prst="ellipse">
            <a:avLst/>
          </a:prstGeom>
          <a:solidFill>
            <a:schemeClr val="accent4"/>
          </a:solidFill>
        </p:spPr>
        <p:txBody>
          <a:bodyPr wrap="square" lIns="0" anchor="ctr">
            <a:noAutofit/>
          </a:bodyPr>
          <a:lstStyle>
            <a:lvl1pPr marL="0" indent="0" algn="ctr" fontAlgn="auto">
              <a:buNone/>
              <a:defRPr>
                <a:solidFill>
                  <a:schemeClr val="bg1"/>
                </a:solidFill>
              </a:defRPr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dirty="0" err="1"/>
              <a:t>Nr</a:t>
            </a:r>
            <a:r>
              <a:rPr lang="en-GB" dirty="0"/>
              <a:t>.</a:t>
            </a:r>
          </a:p>
        </p:txBody>
      </p:sp>
      <p:sp>
        <p:nvSpPr>
          <p:cNvPr id="36" name="IFXSHAPE"/>
          <p:cNvSpPr>
            <a:spLocks noGrp="1"/>
          </p:cNvSpPr>
          <p:nvPr>
            <p:ph type="body" idx="34" hasCustomPrompt="1"/>
          </p:nvPr>
        </p:nvSpPr>
        <p:spPr>
          <a:xfrm>
            <a:off x="250825" y="5157498"/>
            <a:ext cx="576000" cy="576072"/>
          </a:xfrm>
          <a:prstGeom prst="ellipse">
            <a:avLst/>
          </a:prstGeom>
          <a:solidFill>
            <a:schemeClr val="accent4"/>
          </a:solidFill>
        </p:spPr>
        <p:txBody>
          <a:bodyPr wrap="square" lIns="0" anchor="ctr">
            <a:noAutofit/>
          </a:bodyPr>
          <a:lstStyle>
            <a:lvl1pPr marL="0" indent="0" algn="ctr" fontAlgn="auto">
              <a:buNone/>
              <a:defRPr>
                <a:solidFill>
                  <a:schemeClr val="bg1"/>
                </a:solidFill>
              </a:defRPr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dirty="0" err="1"/>
              <a:t>Nr</a:t>
            </a:r>
            <a:r>
              <a:rPr lang="en-GB" dirty="0"/>
              <a:t>.</a:t>
            </a:r>
          </a:p>
        </p:txBody>
      </p:sp>
      <p:sp>
        <p:nvSpPr>
          <p:cNvPr id="37" name="IFXSHAPE"/>
          <p:cNvSpPr>
            <a:spLocks noGrp="1"/>
          </p:cNvSpPr>
          <p:nvPr>
            <p:ph type="body" idx="35" hasCustomPrompt="1"/>
          </p:nvPr>
        </p:nvSpPr>
        <p:spPr>
          <a:xfrm>
            <a:off x="250825" y="5805678"/>
            <a:ext cx="576000" cy="576072"/>
          </a:xfrm>
          <a:prstGeom prst="ellipse">
            <a:avLst/>
          </a:prstGeom>
          <a:solidFill>
            <a:schemeClr val="accent4"/>
          </a:solidFill>
        </p:spPr>
        <p:txBody>
          <a:bodyPr wrap="square" lIns="0" anchor="ctr">
            <a:noAutofit/>
          </a:bodyPr>
          <a:lstStyle>
            <a:lvl1pPr marL="0" indent="0" algn="ctr" fontAlgn="auto">
              <a:buNone/>
              <a:defRPr>
                <a:solidFill>
                  <a:schemeClr val="bg1"/>
                </a:solidFill>
              </a:defRPr>
            </a:lvl1pPr>
            <a:lvl2pPr fontAlgn="auto">
              <a:defRPr/>
            </a:lvl2pPr>
            <a:lvl3pPr fontAlgn="auto">
              <a:defRPr/>
            </a:lvl3pPr>
            <a:lvl4pPr fontAlgn="auto">
              <a:defRPr/>
            </a:lvl4pPr>
            <a:lvl5pPr fontAlgn="auto">
              <a:defRPr/>
            </a:lvl5pPr>
          </a:lstStyle>
          <a:p>
            <a:pPr lvl="0"/>
            <a:r>
              <a:rPr lang="en-GB" dirty="0" err="1"/>
              <a:t>Nr</a:t>
            </a:r>
            <a:r>
              <a:rPr lang="en-GB" dirty="0"/>
              <a:t>.</a:t>
            </a:r>
          </a:p>
        </p:txBody>
      </p:sp>
      <p:sp>
        <p:nvSpPr>
          <p:cNvPr id="4" name="IFXSHAPE"/>
          <p:cNvSpPr>
            <a:spLocks noGrp="1"/>
          </p:cNvSpPr>
          <p:nvPr>
            <p:ph type="dt" sz="half" idx="37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Title_and_Two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FXSHAPE"/>
          <p:cNvSpPr>
            <a:spLocks noGrp="1"/>
          </p:cNvSpPr>
          <p:nvPr>
            <p:ph type="ftr" sz="quarter" idx="17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3" name="IFXSHAPE"/>
          <p:cNvSpPr>
            <a:spLocks noGrp="1"/>
          </p:cNvSpPr>
          <p:nvPr>
            <p:ph type="sldNum" sz="quarter" idx="15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14AB827A-7ED3-401E-BD46-FDCE51CC8A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IFXSHAPE"/>
          <p:cNvSpPr>
            <a:spLocks noGrp="1"/>
          </p:cNvSpPr>
          <p:nvPr>
            <p:ph type="title" hasCustomPrompt="1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title</a:t>
            </a:r>
          </a:p>
        </p:txBody>
      </p:sp>
      <p:sp>
        <p:nvSpPr>
          <p:cNvPr id="7" name="IFXSHAPE"/>
          <p:cNvSpPr>
            <a:spLocks noGrp="1"/>
          </p:cNvSpPr>
          <p:nvPr>
            <p:ph sz="quarter" idx="13" hasCustomPrompt="1"/>
          </p:nvPr>
        </p:nvSpPr>
        <p:spPr>
          <a:xfrm>
            <a:off x="250825" y="1268413"/>
            <a:ext cx="4248472" cy="51133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9" name="IFXSHAPE"/>
          <p:cNvSpPr>
            <a:spLocks noGrp="1"/>
          </p:cNvSpPr>
          <p:nvPr>
            <p:ph sz="quarter" idx="14" hasCustomPrompt="1"/>
          </p:nvPr>
        </p:nvSpPr>
        <p:spPr>
          <a:xfrm>
            <a:off x="4643438" y="1268413"/>
            <a:ext cx="4249042" cy="51133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4" name="IFXSHAPE"/>
          <p:cNvSpPr>
            <a:spLocks noGrp="1"/>
          </p:cNvSpPr>
          <p:nvPr>
            <p:ph type="dt" sz="half" idx="16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FX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FXSHAPE"/>
          <p:cNvSpPr>
            <a:spLocks noGrp="1"/>
          </p:cNvSpPr>
          <p:nvPr>
            <p:ph type="ftr" sz="quarter" idx="16"/>
          </p:nvPr>
        </p:nvSpPr>
        <p:spPr>
          <a:xfrm>
            <a:off x="4283964" y="6553200"/>
            <a:ext cx="576072" cy="304800"/>
          </a:xfrm>
        </p:spPr>
        <p:txBody>
          <a:bodyPr wrap="none" lIns="0" tIns="0" rIns="0" bIns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sp>
        <p:nvSpPr>
          <p:cNvPr id="5" name="IFXSHAPE"/>
          <p:cNvSpPr>
            <a:spLocks noGrp="1"/>
          </p:cNvSpPr>
          <p:nvPr>
            <p:ph type="sldNum" sz="quarter" idx="14"/>
          </p:nvPr>
        </p:nvSpPr>
        <p:spPr>
          <a:xfrm>
            <a:off x="8315516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A8140D7A-D8C8-4474-B66B-441EA1F8141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hteck 22"/>
          <p:cNvSpPr/>
          <p:nvPr userDrawn="1"/>
        </p:nvSpPr>
        <p:spPr bwMode="auto">
          <a:xfrm>
            <a:off x="-13234" y="0"/>
            <a:ext cx="9157233" cy="687349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endParaRPr lang="de-DE" sz="160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  <p:pic>
        <p:nvPicPr>
          <p:cNvPr id="8" name="Grafik 2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85" t="-7005" r="-2685" b="-7005"/>
          <a:stretch/>
        </p:blipFill>
        <p:spPr>
          <a:xfrm>
            <a:off x="7894284" y="211455"/>
            <a:ext cx="1022400" cy="483795"/>
          </a:xfrm>
          <a:prstGeom prst="rect">
            <a:avLst/>
          </a:prstGeom>
        </p:spPr>
      </p:pic>
      <p:grpSp>
        <p:nvGrpSpPr>
          <p:cNvPr id="10" name="Gruppieren 33"/>
          <p:cNvGrpSpPr/>
          <p:nvPr userDrawn="1"/>
        </p:nvGrpSpPr>
        <p:grpSpPr>
          <a:xfrm>
            <a:off x="-26987" y="0"/>
            <a:ext cx="9170987" cy="5733256"/>
            <a:chOff x="-26987" y="0"/>
            <a:chExt cx="9170987" cy="5733256"/>
          </a:xfrm>
          <a:solidFill>
            <a:schemeClr val="tx2"/>
          </a:solidFill>
        </p:grpSpPr>
        <p:cxnSp>
          <p:nvCxnSpPr>
            <p:cNvPr id="11" name="Gerade Verbindung 5"/>
            <p:cNvCxnSpPr/>
            <p:nvPr/>
          </p:nvCxnSpPr>
          <p:spPr>
            <a:xfrm flipH="1">
              <a:off x="3587742" y="2708920"/>
              <a:ext cx="5556256" cy="2127991"/>
            </a:xfrm>
            <a:prstGeom prst="line">
              <a:avLst/>
            </a:prstGeom>
            <a:grpFill/>
            <a:ln w="12700">
              <a:solidFill>
                <a:schemeClr val="accent3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10"/>
            <p:cNvCxnSpPr/>
            <p:nvPr/>
          </p:nvCxnSpPr>
          <p:spPr>
            <a:xfrm flipH="1" flipV="1">
              <a:off x="3587741" y="4836910"/>
              <a:ext cx="264179" cy="896346"/>
            </a:xfrm>
            <a:prstGeom prst="line">
              <a:avLst/>
            </a:prstGeom>
            <a:grpFill/>
            <a:ln w="12700">
              <a:solidFill>
                <a:schemeClr val="accent3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13"/>
            <p:cNvCxnSpPr/>
            <p:nvPr/>
          </p:nvCxnSpPr>
          <p:spPr>
            <a:xfrm flipH="1" flipV="1">
              <a:off x="-26987" y="3429646"/>
              <a:ext cx="3614729" cy="1407264"/>
            </a:xfrm>
            <a:prstGeom prst="line">
              <a:avLst/>
            </a:prstGeom>
            <a:grpFill/>
            <a:ln w="12700">
              <a:solidFill>
                <a:schemeClr val="accent3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6"/>
            <p:cNvCxnSpPr/>
            <p:nvPr/>
          </p:nvCxnSpPr>
          <p:spPr>
            <a:xfrm flipH="1" flipV="1">
              <a:off x="5652120" y="0"/>
              <a:ext cx="3491880" cy="4149081"/>
            </a:xfrm>
            <a:prstGeom prst="line">
              <a:avLst/>
            </a:prstGeom>
            <a:grpFill/>
            <a:ln w="12700">
              <a:solidFill>
                <a:schemeClr val="accent3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lipse 6"/>
            <p:cNvSpPr/>
            <p:nvPr/>
          </p:nvSpPr>
          <p:spPr bwMode="auto">
            <a:xfrm>
              <a:off x="3515733" y="4764902"/>
              <a:ext cx="144016" cy="144016"/>
            </a:xfrm>
            <a:prstGeom prst="ellipse">
              <a:avLst/>
            </a:prstGeom>
            <a:solidFill>
              <a:schemeClr val="accent3"/>
            </a:solidFill>
            <a:ln w="9525">
              <a:noFill/>
              <a:miter lim="800000"/>
              <a:headEnd/>
              <a:tailEnd/>
            </a:ln>
          </p:spPr>
          <p:txBody>
            <a:bodyPr wrap="square" lIns="72000" tIns="72000" rIns="72000" bIns="72000" rtlCol="0" anchor="ctr"/>
            <a:lstStyle/>
            <a:p>
              <a:pPr algn="ctr" eaLnBrk="0" hangingPunct="0"/>
              <a:endParaRPr lang="de-DE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1" name="IFXSHAPE"/>
          <p:cNvSpPr>
            <a:spLocks noGrp="1"/>
          </p:cNvSpPr>
          <p:nvPr>
            <p:ph type="body" sz="quarter" idx="13" hasCustomPrompt="1"/>
          </p:nvPr>
        </p:nvSpPr>
        <p:spPr>
          <a:xfrm>
            <a:off x="250825" y="2132856"/>
            <a:ext cx="6115046" cy="67114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GB"/>
              <a:t>Click to enter Section</a:t>
            </a:r>
            <a:endParaRPr lang="en-GB" dirty="0"/>
          </a:p>
        </p:txBody>
      </p:sp>
      <p:sp>
        <p:nvSpPr>
          <p:cNvPr id="9" name="Freihandform 2"/>
          <p:cNvSpPr/>
          <p:nvPr userDrawn="1"/>
        </p:nvSpPr>
        <p:spPr bwMode="auto">
          <a:xfrm>
            <a:off x="-31825" y="5128693"/>
            <a:ext cx="9175823" cy="1750902"/>
          </a:xfrm>
          <a:custGeom>
            <a:avLst/>
            <a:gdLst>
              <a:gd name="connsiteX0" fmla="*/ 9113004 w 9113004"/>
              <a:gd name="connsiteY0" fmla="*/ 92990 h 1906291"/>
              <a:gd name="connsiteX1" fmla="*/ 9113004 w 9113004"/>
              <a:gd name="connsiteY1" fmla="*/ 1906291 h 1906291"/>
              <a:gd name="connsiteX2" fmla="*/ 0 w 9113004"/>
              <a:gd name="connsiteY2" fmla="*/ 1906291 h 1906291"/>
              <a:gd name="connsiteX3" fmla="*/ 0 w 9113004"/>
              <a:gd name="connsiteY3" fmla="*/ 674176 h 1906291"/>
              <a:gd name="connsiteX4" fmla="*/ 7849892 w 9113004"/>
              <a:gd name="connsiteY4" fmla="*/ 0 h 1906291"/>
              <a:gd name="connsiteX5" fmla="*/ 9113004 w 9113004"/>
              <a:gd name="connsiteY5" fmla="*/ 92990 h 1906291"/>
              <a:gd name="connsiteX0" fmla="*/ 9120917 w 9120917"/>
              <a:gd name="connsiteY0" fmla="*/ 92990 h 1906291"/>
              <a:gd name="connsiteX1" fmla="*/ 9120917 w 9120917"/>
              <a:gd name="connsiteY1" fmla="*/ 1906291 h 1906291"/>
              <a:gd name="connsiteX2" fmla="*/ 7913 w 9120917"/>
              <a:gd name="connsiteY2" fmla="*/ 1906291 h 1906291"/>
              <a:gd name="connsiteX3" fmla="*/ 0 w 9120917"/>
              <a:gd name="connsiteY3" fmla="*/ 525435 h 1906291"/>
              <a:gd name="connsiteX4" fmla="*/ 7857805 w 9120917"/>
              <a:gd name="connsiteY4" fmla="*/ 0 h 1906291"/>
              <a:gd name="connsiteX5" fmla="*/ 9120917 w 9120917"/>
              <a:gd name="connsiteY5" fmla="*/ 92990 h 1906291"/>
              <a:gd name="connsiteX0" fmla="*/ 9120917 w 9120917"/>
              <a:gd name="connsiteY0" fmla="*/ 0 h 1813301"/>
              <a:gd name="connsiteX1" fmla="*/ 9120917 w 9120917"/>
              <a:gd name="connsiteY1" fmla="*/ 1813301 h 1813301"/>
              <a:gd name="connsiteX2" fmla="*/ 7913 w 9120917"/>
              <a:gd name="connsiteY2" fmla="*/ 1813301 h 1813301"/>
              <a:gd name="connsiteX3" fmla="*/ 0 w 9120917"/>
              <a:gd name="connsiteY3" fmla="*/ 432445 h 1813301"/>
              <a:gd name="connsiteX4" fmla="*/ 7841980 w 9120917"/>
              <a:gd name="connsiteY4" fmla="*/ 683774 h 1813301"/>
              <a:gd name="connsiteX5" fmla="*/ 9120917 w 9120917"/>
              <a:gd name="connsiteY5" fmla="*/ 0 h 1813301"/>
              <a:gd name="connsiteX0" fmla="*/ 9120917 w 9120917"/>
              <a:gd name="connsiteY0" fmla="*/ 0 h 1813301"/>
              <a:gd name="connsiteX1" fmla="*/ 9120917 w 9120917"/>
              <a:gd name="connsiteY1" fmla="*/ 1813301 h 1813301"/>
              <a:gd name="connsiteX2" fmla="*/ 7913 w 9120917"/>
              <a:gd name="connsiteY2" fmla="*/ 1813301 h 1813301"/>
              <a:gd name="connsiteX3" fmla="*/ 0 w 9120917"/>
              <a:gd name="connsiteY3" fmla="*/ 432445 h 1813301"/>
              <a:gd name="connsiteX4" fmla="*/ 9120917 w 9120917"/>
              <a:gd name="connsiteY4" fmla="*/ 0 h 1813301"/>
              <a:gd name="connsiteX0" fmla="*/ 9131506 w 9131506"/>
              <a:gd name="connsiteY0" fmla="*/ 0 h 1819636"/>
              <a:gd name="connsiteX1" fmla="*/ 9131506 w 9131506"/>
              <a:gd name="connsiteY1" fmla="*/ 1813301 h 1819636"/>
              <a:gd name="connsiteX2" fmla="*/ 302 w 9131506"/>
              <a:gd name="connsiteY2" fmla="*/ 1819636 h 1819636"/>
              <a:gd name="connsiteX3" fmla="*/ 10589 w 9131506"/>
              <a:gd name="connsiteY3" fmla="*/ 432445 h 1819636"/>
              <a:gd name="connsiteX4" fmla="*/ 9131506 w 9131506"/>
              <a:gd name="connsiteY4" fmla="*/ 0 h 1819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1506" h="1819636">
                <a:moveTo>
                  <a:pt x="9131506" y="0"/>
                </a:moveTo>
                <a:lnTo>
                  <a:pt x="9131506" y="1813301"/>
                </a:lnTo>
                <a:lnTo>
                  <a:pt x="302" y="1819636"/>
                </a:lnTo>
                <a:cubicBezTo>
                  <a:pt x="-2336" y="1359351"/>
                  <a:pt x="13227" y="892730"/>
                  <a:pt x="10589" y="432445"/>
                </a:cubicBezTo>
                <a:lnTo>
                  <a:pt x="9131506" y="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endParaRPr lang="de-DE" sz="1600" b="1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  <p:sp>
        <p:nvSpPr>
          <p:cNvPr id="7" name="IFXSHAPE"/>
          <p:cNvSpPr>
            <a:spLocks noGrp="1"/>
          </p:cNvSpPr>
          <p:nvPr>
            <p:ph type="dt" sz="half" idx="15"/>
          </p:nvPr>
        </p:nvSpPr>
        <p:spPr>
          <a:xfrm>
            <a:off x="250824" y="6553200"/>
            <a:ext cx="288036" cy="304800"/>
          </a:xfrm>
        </p:spPr>
        <p:txBody>
          <a:bodyPr wrap="none" lIns="0" tIns="0" rIns="0" bIns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  <p:extLst>
      <p:ext uri="{BB962C8B-B14F-4D97-AF65-F5344CB8AC3E}">
        <p14:creationId xmlns:p14="http://schemas.microsoft.com/office/powerpoint/2010/main" val="98707432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White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FXSHAPE"/>
          <p:cNvSpPr>
            <a:spLocks noGrp="1"/>
          </p:cNvSpPr>
          <p:nvPr>
            <p:ph type="sldNum" sz="quarter" idx="4"/>
          </p:nvPr>
        </p:nvSpPr>
        <p:spPr>
          <a:xfrm>
            <a:off x="8315516" y="6553200"/>
            <a:ext cx="288036" cy="3048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r" fontAlgn="t">
              <a:buClr>
                <a:srgbClr val="928285"/>
              </a:buClr>
              <a:defRPr sz="1200" b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fld id="{52C14686-7E21-4DF5-AF81-0502769E8C8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IFXSHAPE"/>
          <p:cNvSpPr>
            <a:spLocks noGrp="1"/>
          </p:cNvSpPr>
          <p:nvPr>
            <p:ph type="ftr" sz="quarter" idx="3"/>
          </p:nvPr>
        </p:nvSpPr>
        <p:spPr>
          <a:xfrm>
            <a:off x="4283964" y="6553200"/>
            <a:ext cx="576072" cy="3048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ctr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Copyright © Infineon Technologies AG 2020. All rights reserved.</a:t>
            </a:r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6"/>
            <a:ext cx="9144000" cy="908304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53200"/>
            <a:ext cx="9144000" cy="304800"/>
          </a:xfrm>
          <a:prstGeom prst="rect">
            <a:avLst/>
          </a:prstGeom>
        </p:spPr>
      </p:pic>
      <p:sp>
        <p:nvSpPr>
          <p:cNvPr id="12" name="IFXSHAPE"/>
          <p:cNvSpPr>
            <a:spLocks noGrp="1"/>
          </p:cNvSpPr>
          <p:nvPr>
            <p:ph type="title"/>
          </p:nvPr>
        </p:nvSpPr>
        <p:spPr>
          <a:xfrm>
            <a:off x="251520" y="188720"/>
            <a:ext cx="7223760" cy="720000"/>
          </a:xfrm>
          <a:prstGeom prst="rect">
            <a:avLst/>
          </a:prstGeom>
        </p:spPr>
        <p:txBody>
          <a:bodyPr vert="horz" lIns="0" tIns="0" rIns="0" bIns="10800" rtlCol="0" anchor="b" anchorCtr="0">
            <a:noAutofit/>
          </a:bodyPr>
          <a:lstStyle/>
          <a:p>
            <a:r>
              <a:rPr lang="en-GB" noProof="0" dirty="0"/>
              <a:t>Click to edit title</a:t>
            </a:r>
          </a:p>
        </p:txBody>
      </p:sp>
      <p:sp>
        <p:nvSpPr>
          <p:cNvPr id="23" name="IFXSHAPE"/>
          <p:cNvSpPr>
            <a:spLocks noGrp="1"/>
          </p:cNvSpPr>
          <p:nvPr>
            <p:ph type="body" idx="1"/>
          </p:nvPr>
        </p:nvSpPr>
        <p:spPr>
          <a:xfrm>
            <a:off x="250824" y="1268413"/>
            <a:ext cx="8640763" cy="511333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noProof="0" dirty="0"/>
              <a:t>Click to edit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8" name="IFXSHAPE"/>
          <p:cNvSpPr>
            <a:spLocks noGrp="1"/>
          </p:cNvSpPr>
          <p:nvPr>
            <p:ph type="dt" sz="half" idx="2"/>
          </p:nvPr>
        </p:nvSpPr>
        <p:spPr>
          <a:xfrm>
            <a:off x="250824" y="6553200"/>
            <a:ext cx="288036" cy="304800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l" fontAlgn="t">
              <a:buClr>
                <a:schemeClr val="accent2"/>
              </a:buClr>
              <a:defRPr sz="800" b="0">
                <a:solidFill>
                  <a:schemeClr val="accent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2020-05-08             </a:t>
            </a:r>
            <a:r>
              <a:rPr lang="en-US" b="1" dirty="0"/>
              <a:t>restricted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55" r:id="rId2"/>
    <p:sldLayoutId id="2147483751" r:id="rId3"/>
    <p:sldLayoutId id="2147483752" r:id="rId4"/>
    <p:sldLayoutId id="2147483729" r:id="rId5"/>
    <p:sldLayoutId id="2147483730" r:id="rId6"/>
    <p:sldLayoutId id="2147483741" r:id="rId7"/>
    <p:sldLayoutId id="2147483731" r:id="rId8"/>
    <p:sldLayoutId id="2147483747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  <p:sldLayoutId id="2147483754" r:id="rId18"/>
    <p:sldLayoutId id="2147483748" r:id="rId19"/>
    <p:sldLayoutId id="2147483753" r:id="rId20"/>
    <p:sldLayoutId id="2147483756" r:id="rId21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buClr>
          <a:schemeClr val="tx1"/>
        </a:buClr>
        <a:buFontTx/>
        <a:buNone/>
        <a:defRPr sz="2400" b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Arial" charset="0"/>
        </a:defRPr>
      </a:lvl9pPr>
    </p:titleStyle>
    <p:bodyStyle>
      <a:lvl1pPr marL="288000" indent="-288000" algn="l" rtl="0" eaLnBrk="1" fontAlgn="base" hangingPunct="1">
        <a:spcBef>
          <a:spcPts val="0"/>
        </a:spcBef>
        <a:spcAft>
          <a:spcPts val="0"/>
        </a:spcAft>
        <a:buClr>
          <a:schemeClr val="accent1"/>
        </a:buClr>
        <a:buSzPct val="100000"/>
        <a:buFont typeface="Arial" panose="020B0604020202020204" pitchFamily="34" charset="0"/>
        <a:buChar char="›"/>
        <a:defRPr sz="20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76000" indent="-288000" algn="l" rtl="0" eaLnBrk="1" fontAlgn="base" hangingPunct="1">
        <a:spcBef>
          <a:spcPts val="0"/>
        </a:spcBef>
        <a:spcAft>
          <a:spcPts val="0"/>
        </a:spcAft>
        <a:buClr>
          <a:schemeClr val="accent1"/>
        </a:buClr>
        <a:buSzPct val="100000"/>
        <a:buFont typeface="Verdana" panose="020B0604030504040204" pitchFamily="34" charset="0"/>
        <a:buChar char="–"/>
        <a:defRPr sz="2000">
          <a:solidFill>
            <a:schemeClr val="tx1"/>
          </a:solidFill>
          <a:latin typeface="Arial" panose="020B0604020202020204" pitchFamily="34" charset="0"/>
        </a:defRPr>
      </a:lvl2pPr>
      <a:lvl3pPr marL="864000" indent="-288000" algn="l" rtl="0" eaLnBrk="1" fontAlgn="base" hangingPunct="1">
        <a:spcBef>
          <a:spcPts val="0"/>
        </a:spcBef>
        <a:spcAft>
          <a:spcPts val="0"/>
        </a:spcAft>
        <a:buClr>
          <a:schemeClr val="accent1"/>
        </a:buClr>
        <a:buSzPct val="100000"/>
        <a:buFont typeface="Verdana" pitchFamily="34" charset="0"/>
        <a:buChar char="–"/>
        <a:defRPr sz="1800" baseline="0">
          <a:solidFill>
            <a:schemeClr val="tx1"/>
          </a:solidFill>
          <a:latin typeface="Arial" panose="020B0604020202020204" pitchFamily="34" charset="0"/>
        </a:defRPr>
      </a:lvl3pPr>
      <a:lvl4pPr marL="1080000" indent="-216000" algn="l" rtl="0" eaLnBrk="1" fontAlgn="base" hangingPunct="1">
        <a:spcBef>
          <a:spcPts val="0"/>
        </a:spcBef>
        <a:spcAft>
          <a:spcPts val="0"/>
        </a:spcAft>
        <a:buClr>
          <a:schemeClr val="accent1"/>
        </a:buClr>
        <a:buSzPct val="100000"/>
        <a:buFont typeface="Verdana" panose="020B0604030504040204" pitchFamily="34" charset="0"/>
        <a:buChar char="–"/>
        <a:defRPr sz="1600" baseline="0">
          <a:solidFill>
            <a:schemeClr val="tx1"/>
          </a:solidFill>
          <a:latin typeface="Arial" panose="020B0604020202020204" pitchFamily="34" charset="0"/>
        </a:defRPr>
      </a:lvl4pPr>
      <a:lvl5pPr marL="1296000" indent="-216000" algn="l" rtl="0" eaLnBrk="1" fontAlgn="base" hangingPunct="1">
        <a:spcBef>
          <a:spcPts val="0"/>
        </a:spcBef>
        <a:spcAft>
          <a:spcPts val="0"/>
        </a:spcAft>
        <a:buClr>
          <a:schemeClr val="accent1"/>
        </a:buClr>
        <a:buSzPct val="100000"/>
        <a:buFont typeface="Verdana" panose="020B0604030504040204" pitchFamily="34" charset="0"/>
        <a:buChar char="–"/>
        <a:defRPr sz="1400" baseline="0">
          <a:solidFill>
            <a:schemeClr val="tx1"/>
          </a:solidFill>
          <a:latin typeface="Arial" panose="020B0604020202020204" pitchFamily="34" charset="0"/>
        </a:defRPr>
      </a:lvl5pPr>
      <a:lvl6pPr marL="1296000" indent="-216000" algn="l" rtl="0" eaLnBrk="1" fontAlgn="base" hangingPunct="1">
        <a:spcBef>
          <a:spcPts val="0"/>
        </a:spcBef>
        <a:spcAft>
          <a:spcPts val="300"/>
        </a:spcAft>
        <a:buClr>
          <a:schemeClr val="accent1"/>
        </a:buClr>
        <a:buFont typeface="Verdana" pitchFamily="34" charset="0"/>
        <a:buNone/>
        <a:defRPr sz="1400" baseline="0">
          <a:solidFill>
            <a:schemeClr val="tx1"/>
          </a:solidFill>
          <a:latin typeface="Verdana" pitchFamily="34" charset="0"/>
        </a:defRPr>
      </a:lvl6pPr>
      <a:lvl7pPr marL="2514600" indent="-228600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–"/>
        <a:defRPr sz="2000">
          <a:solidFill>
            <a:srgbClr val="666666"/>
          </a:solidFill>
          <a:latin typeface="+mn-lt"/>
        </a:defRPr>
      </a:lvl7pPr>
      <a:lvl8pPr marL="2971800" indent="-228600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–"/>
        <a:defRPr sz="2000">
          <a:solidFill>
            <a:srgbClr val="666666"/>
          </a:solidFill>
          <a:latin typeface="+mn-lt"/>
        </a:defRPr>
      </a:lvl8pPr>
      <a:lvl9pPr marL="3429000" indent="-228600" algn="l" rtl="0" eaLnBrk="1" fontAlgn="base" hangingPunct="1">
        <a:spcBef>
          <a:spcPct val="25000"/>
        </a:spcBef>
        <a:spcAft>
          <a:spcPct val="0"/>
        </a:spcAft>
        <a:buClr>
          <a:schemeClr val="tx1"/>
        </a:buClr>
        <a:buChar char="–"/>
        <a:defRPr sz="2000">
          <a:solidFill>
            <a:srgbClr val="666666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ulLabs-OSS/mcuboo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docs.aws.amazon.com/freertos/latest/userguide/what-is-freertos.html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iot-core/features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whitepapers/latest/aws-overview/internet-of-things-services.html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zone.com/articles/how-to-approach-ota-updates-for-iot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4" Type="http://schemas.openxmlformats.org/officeDocument/2006/relationships/hyperlink" Target="shorturl.at/azAO3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4" Type="http://schemas.openxmlformats.org/officeDocument/2006/relationships/hyperlink" Target="shorturl.at/evwU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0874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Building Blocks For This Discussion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F7A74AC-E9F4-984F-9C62-40C4DD7D16A4}"/>
              </a:ext>
            </a:extLst>
          </p:cNvPr>
          <p:cNvSpPr/>
          <p:nvPr/>
        </p:nvSpPr>
        <p:spPr bwMode="auto">
          <a:xfrm>
            <a:off x="304800" y="1219200"/>
            <a:ext cx="1905000" cy="381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Secure Bootloader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4C0EA8-52BA-004E-AAF9-51F2E5CBBDC6}"/>
              </a:ext>
            </a:extLst>
          </p:cNvPr>
          <p:cNvSpPr/>
          <p:nvPr/>
        </p:nvSpPr>
        <p:spPr bwMode="auto">
          <a:xfrm>
            <a:off x="304800" y="1752600"/>
            <a:ext cx="1905000" cy="381000"/>
          </a:xfrm>
          <a:prstGeom prst="rect">
            <a:avLst/>
          </a:prstGeom>
          <a:solidFill>
            <a:srgbClr val="FFC00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400" dirty="0">
                <a:latin typeface="+mn-lt"/>
                <a:ea typeface="Verdana" pitchFamily="34" charset="0"/>
                <a:cs typeface="Verdana" pitchFamily="34" charset="0"/>
              </a:rPr>
              <a:t>Amazon Free RTOS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53D8E2-DA3E-414B-BC1C-52E597F48F47}"/>
              </a:ext>
            </a:extLst>
          </p:cNvPr>
          <p:cNvSpPr/>
          <p:nvPr/>
        </p:nvSpPr>
        <p:spPr bwMode="auto">
          <a:xfrm>
            <a:off x="304800" y="2286000"/>
            <a:ext cx="1905000" cy="381000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PSoC62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CD8595-E1DC-1643-9497-74D8AD366B56}"/>
              </a:ext>
            </a:extLst>
          </p:cNvPr>
          <p:cNvSpPr/>
          <p:nvPr/>
        </p:nvSpPr>
        <p:spPr bwMode="auto">
          <a:xfrm>
            <a:off x="304800" y="2819400"/>
            <a:ext cx="1905000" cy="381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AWS IoT Services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35222F-7DDC-7249-A696-0824769CBE55}"/>
              </a:ext>
            </a:extLst>
          </p:cNvPr>
          <p:cNvSpPr txBox="1"/>
          <p:nvPr/>
        </p:nvSpPr>
        <p:spPr bwMode="auto">
          <a:xfrm>
            <a:off x="2438400" y="1255811"/>
            <a:ext cx="64008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MCUBoot</a:t>
            </a: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based bootloader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C817C7-684C-A245-B440-79A1CBCBA431}"/>
              </a:ext>
            </a:extLst>
          </p:cNvPr>
          <p:cNvSpPr txBox="1"/>
          <p:nvPr/>
        </p:nvSpPr>
        <p:spPr bwMode="auto">
          <a:xfrm>
            <a:off x="2438400" y="1789211"/>
            <a:ext cx="64008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Operating system for connected embedded devices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404499-F237-344B-AE4F-163995F57B8A}"/>
              </a:ext>
            </a:extLst>
          </p:cNvPr>
          <p:cNvSpPr txBox="1"/>
          <p:nvPr/>
        </p:nvSpPr>
        <p:spPr bwMode="auto">
          <a:xfrm>
            <a:off x="2438400" y="2322611"/>
            <a:ext cx="64008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Cypress dual-core microcontroller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945708-54DE-704B-92B6-BD4EBCC05E5D}"/>
              </a:ext>
            </a:extLst>
          </p:cNvPr>
          <p:cNvSpPr txBox="1"/>
          <p:nvPr/>
        </p:nvSpPr>
        <p:spPr bwMode="auto">
          <a:xfrm>
            <a:off x="2438400" y="2856011"/>
            <a:ext cx="64008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Amazon Cloud IoT devices management service </a:t>
            </a:r>
          </a:p>
        </p:txBody>
      </p:sp>
    </p:spTree>
    <p:extLst>
      <p:ext uri="{BB962C8B-B14F-4D97-AF65-F5344CB8AC3E}">
        <p14:creationId xmlns:p14="http://schemas.microsoft.com/office/powerpoint/2010/main" val="25078974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 err="1">
                <a:solidFill>
                  <a:srgbClr val="00B0F0"/>
                </a:solidFill>
              </a:rPr>
              <a:t>MCUBoot</a:t>
            </a:r>
            <a:r>
              <a:rPr lang="en-US" sz="2800" b="1" dirty="0">
                <a:solidFill>
                  <a:srgbClr val="00B0F0"/>
                </a:solidFill>
              </a:rPr>
              <a:t> based bootloader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52209E-77C7-B040-890B-0B85F86BD4D7}"/>
              </a:ext>
            </a:extLst>
          </p:cNvPr>
          <p:cNvSpPr txBox="1"/>
          <p:nvPr/>
        </p:nvSpPr>
        <p:spPr bwMode="auto">
          <a:xfrm>
            <a:off x="228600" y="1219200"/>
            <a:ext cx="84582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eaLnBrk="0" fontAlgn="auto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</a:pPr>
            <a:r>
              <a:rPr lang="en-UA" sz="20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Link to download - </a:t>
            </a:r>
            <a:r>
              <a:rPr lang="en-US" sz="2000" dirty="0">
                <a:hlinkClick r:id="rId3"/>
              </a:rPr>
              <a:t>https://github.com/JuulLabs-OSS/mcuboot</a:t>
            </a:r>
            <a:endParaRPr lang="en-UA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E2C05A-8415-7549-9B3C-871454EBA6C5}"/>
              </a:ext>
            </a:extLst>
          </p:cNvPr>
          <p:cNvSpPr txBox="1"/>
          <p:nvPr/>
        </p:nvSpPr>
        <p:spPr bwMode="auto">
          <a:xfrm>
            <a:off x="228600" y="1839249"/>
            <a:ext cx="8458200" cy="24051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eaLnBrk="0" fontAlgn="auto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</a:pPr>
            <a:r>
              <a:rPr lang="en-US" sz="20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Features:</a:t>
            </a:r>
          </a:p>
          <a:p>
            <a:pPr eaLnBrk="0" fontAlgn="auto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</a:pPr>
            <a:r>
              <a:rPr lang="en-US" sz="20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1. Single/multi image boot schemes</a:t>
            </a:r>
          </a:p>
          <a:p>
            <a:pPr eaLnBrk="0" fontAlgn="auto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</a:pPr>
            <a:r>
              <a:rPr lang="en-UA" sz="2000" dirty="0"/>
              <a:t>2. Reversible upgrades support</a:t>
            </a:r>
          </a:p>
          <a:p>
            <a:pPr eaLnBrk="0" fontAlgn="auto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</a:pPr>
            <a:r>
              <a:rPr lang="en-UA" sz="2000" dirty="0"/>
              <a:t>3. RSA/ECDSA Image signature verification</a:t>
            </a:r>
          </a:p>
          <a:p>
            <a:pPr eaLnBrk="0" fontAlgn="auto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</a:pPr>
            <a:r>
              <a:rPr lang="en-UA" sz="2000" dirty="0"/>
              <a:t>4. Tools for signing images included</a:t>
            </a:r>
          </a:p>
        </p:txBody>
      </p:sp>
    </p:spTree>
    <p:extLst>
      <p:ext uri="{BB962C8B-B14F-4D97-AF65-F5344CB8AC3E}">
        <p14:creationId xmlns:p14="http://schemas.microsoft.com/office/powerpoint/2010/main" val="332737409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 err="1">
                <a:solidFill>
                  <a:srgbClr val="00B0F0"/>
                </a:solidFill>
              </a:rPr>
              <a:t>MCUBoot</a:t>
            </a:r>
            <a:r>
              <a:rPr lang="en-US" sz="2800" b="1" dirty="0">
                <a:solidFill>
                  <a:srgbClr val="00B0F0"/>
                </a:solidFill>
              </a:rPr>
              <a:t>: Digital signing idea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6B62AF-A6B8-7141-A3A4-6FCBEEB53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0" y="990600"/>
            <a:ext cx="65024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8650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 err="1">
                <a:solidFill>
                  <a:srgbClr val="00B0F0"/>
                </a:solidFill>
              </a:rPr>
              <a:t>MCUBoot</a:t>
            </a:r>
            <a:r>
              <a:rPr lang="en-US" sz="2800" b="1" dirty="0">
                <a:solidFill>
                  <a:srgbClr val="00B0F0"/>
                </a:solidFill>
              </a:rPr>
              <a:t>: flash map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9B26FD-F32F-6D48-B647-E1F4B172ADD5}"/>
              </a:ext>
            </a:extLst>
          </p:cNvPr>
          <p:cNvSpPr/>
          <p:nvPr/>
        </p:nvSpPr>
        <p:spPr bwMode="auto">
          <a:xfrm>
            <a:off x="457200" y="1143000"/>
            <a:ext cx="2743200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MCBootApp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A198F8-C6E2-354C-9CAB-F7FB1C641370}"/>
              </a:ext>
            </a:extLst>
          </p:cNvPr>
          <p:cNvSpPr/>
          <p:nvPr/>
        </p:nvSpPr>
        <p:spPr bwMode="auto">
          <a:xfrm>
            <a:off x="457200" y="1659294"/>
            <a:ext cx="2743200" cy="838200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Img1_SLOT0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324FE5-374D-314F-B5F1-471DAE233FD9}"/>
              </a:ext>
            </a:extLst>
          </p:cNvPr>
          <p:cNvSpPr/>
          <p:nvPr/>
        </p:nvSpPr>
        <p:spPr bwMode="auto">
          <a:xfrm>
            <a:off x="457200" y="2645229"/>
            <a:ext cx="2743200" cy="838200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ea typeface="Verdana" pitchFamily="34" charset="0"/>
                <a:cs typeface="Verdana" pitchFamily="34" charset="0"/>
              </a:rPr>
              <a:t>Img1_SLOT1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49D671-064F-434F-A185-373D9B95ABCB}"/>
              </a:ext>
            </a:extLst>
          </p:cNvPr>
          <p:cNvSpPr/>
          <p:nvPr/>
        </p:nvSpPr>
        <p:spPr bwMode="auto">
          <a:xfrm>
            <a:off x="457200" y="3631164"/>
            <a:ext cx="2743200" cy="25503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Scratch Area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C6F535-DC97-D942-BA3A-7A06F8287F40}"/>
              </a:ext>
            </a:extLst>
          </p:cNvPr>
          <p:cNvSpPr txBox="1"/>
          <p:nvPr/>
        </p:nvSpPr>
        <p:spPr bwMode="auto">
          <a:xfrm>
            <a:off x="3276600" y="1035278"/>
            <a:ext cx="10668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0x10000000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3FD567-4C20-5D42-9B2E-3533D9FDBF2E}"/>
              </a:ext>
            </a:extLst>
          </p:cNvPr>
          <p:cNvSpPr txBox="1"/>
          <p:nvPr/>
        </p:nvSpPr>
        <p:spPr bwMode="auto">
          <a:xfrm>
            <a:off x="3276600" y="1557873"/>
            <a:ext cx="10668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0x10012000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D13E86-2FB4-CB43-84DC-4744A4C76508}"/>
              </a:ext>
            </a:extLst>
          </p:cNvPr>
          <p:cNvSpPr txBox="1"/>
          <p:nvPr/>
        </p:nvSpPr>
        <p:spPr bwMode="auto">
          <a:xfrm>
            <a:off x="3276600" y="2539482"/>
            <a:ext cx="10668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0x10100000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F0E1530-A66A-CB4E-9424-321BC0900DCE}"/>
              </a:ext>
            </a:extLst>
          </p:cNvPr>
          <p:cNvSpPr txBox="1"/>
          <p:nvPr/>
        </p:nvSpPr>
        <p:spPr bwMode="auto">
          <a:xfrm>
            <a:off x="3276600" y="3521091"/>
            <a:ext cx="10668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0x101EE000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C07912F-C6EF-3649-A63A-B493E14461CE}"/>
              </a:ext>
            </a:extLst>
          </p:cNvPr>
          <p:cNvSpPr txBox="1"/>
          <p:nvPr/>
        </p:nvSpPr>
        <p:spPr bwMode="auto">
          <a:xfrm>
            <a:off x="685800" y="4211215"/>
            <a:ext cx="22860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Single image boot scheme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1B04FD-E7D0-A04F-9468-0583B6CDDD49}"/>
              </a:ext>
            </a:extLst>
          </p:cNvPr>
          <p:cNvSpPr/>
          <p:nvPr/>
        </p:nvSpPr>
        <p:spPr bwMode="auto">
          <a:xfrm>
            <a:off x="4800602" y="1143000"/>
            <a:ext cx="2743200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MCBootApp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BD0BFF-D555-8746-8885-D6533496B5FA}"/>
              </a:ext>
            </a:extLst>
          </p:cNvPr>
          <p:cNvSpPr/>
          <p:nvPr/>
        </p:nvSpPr>
        <p:spPr bwMode="auto">
          <a:xfrm>
            <a:off x="4800602" y="1659293"/>
            <a:ext cx="2743200" cy="368559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ea typeface="Verdana" pitchFamily="34" charset="0"/>
                <a:cs typeface="Verdana" pitchFamily="34" charset="0"/>
              </a:rPr>
              <a:t>Img1_SLOT0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9BB27F-0DC9-7D43-975C-E659E02D1150}"/>
              </a:ext>
            </a:extLst>
          </p:cNvPr>
          <p:cNvSpPr/>
          <p:nvPr/>
        </p:nvSpPr>
        <p:spPr bwMode="auto">
          <a:xfrm>
            <a:off x="4800602" y="4621764"/>
            <a:ext cx="2743200" cy="25503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Scratch Area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9F7F60-80E7-4F41-8D72-4B7A21DF37DB}"/>
              </a:ext>
            </a:extLst>
          </p:cNvPr>
          <p:cNvSpPr txBox="1"/>
          <p:nvPr/>
        </p:nvSpPr>
        <p:spPr bwMode="auto">
          <a:xfrm>
            <a:off x="7620002" y="1035278"/>
            <a:ext cx="22860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0x10000000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978D0B-87A4-3640-B49F-9412DF57F19A}"/>
              </a:ext>
            </a:extLst>
          </p:cNvPr>
          <p:cNvSpPr txBox="1"/>
          <p:nvPr/>
        </p:nvSpPr>
        <p:spPr bwMode="auto">
          <a:xfrm>
            <a:off x="7620002" y="1557873"/>
            <a:ext cx="22860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0x10012000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871E83D-9D79-2D46-B53A-81560D13CA81}"/>
              </a:ext>
            </a:extLst>
          </p:cNvPr>
          <p:cNvSpPr txBox="1"/>
          <p:nvPr/>
        </p:nvSpPr>
        <p:spPr bwMode="auto">
          <a:xfrm>
            <a:off x="7620002" y="2539482"/>
            <a:ext cx="22860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0x10100000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2FF608-F64F-4345-86EC-152A95992FF3}"/>
              </a:ext>
            </a:extLst>
          </p:cNvPr>
          <p:cNvSpPr txBox="1"/>
          <p:nvPr/>
        </p:nvSpPr>
        <p:spPr bwMode="auto">
          <a:xfrm>
            <a:off x="7620002" y="3549877"/>
            <a:ext cx="22860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0x101xx000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ED1C54C-D102-424D-9BD5-E3F7ADAD2589}"/>
              </a:ext>
            </a:extLst>
          </p:cNvPr>
          <p:cNvSpPr txBox="1"/>
          <p:nvPr/>
        </p:nvSpPr>
        <p:spPr bwMode="auto">
          <a:xfrm>
            <a:off x="5029202" y="5042356"/>
            <a:ext cx="22860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Multi image boot scheme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761FDBC-CF8B-1B44-BDC9-52E9C18F0ABA}"/>
              </a:ext>
            </a:extLst>
          </p:cNvPr>
          <p:cNvSpPr/>
          <p:nvPr/>
        </p:nvSpPr>
        <p:spPr bwMode="auto">
          <a:xfrm>
            <a:off x="4800602" y="2128935"/>
            <a:ext cx="2743200" cy="368559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ea typeface="Verdana" pitchFamily="34" charset="0"/>
                <a:cs typeface="Verdana" pitchFamily="34" charset="0"/>
              </a:rPr>
              <a:t>Img1_SLOT1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4AE95E9-AAA4-D84A-BE1F-5F4B6B7A93E9}"/>
              </a:ext>
            </a:extLst>
          </p:cNvPr>
          <p:cNvSpPr/>
          <p:nvPr/>
        </p:nvSpPr>
        <p:spPr bwMode="auto">
          <a:xfrm>
            <a:off x="4800602" y="2657670"/>
            <a:ext cx="2743200" cy="368559"/>
          </a:xfrm>
          <a:prstGeom prst="rect">
            <a:avLst/>
          </a:prstGeom>
          <a:solidFill>
            <a:srgbClr val="FFC00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ea typeface="Verdana" pitchFamily="34" charset="0"/>
                <a:cs typeface="Verdana" pitchFamily="34" charset="0"/>
              </a:rPr>
              <a:t>Img2_SLOT0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EEEAC64-988E-E04A-B9F6-71D0F85677DD}"/>
              </a:ext>
            </a:extLst>
          </p:cNvPr>
          <p:cNvSpPr/>
          <p:nvPr/>
        </p:nvSpPr>
        <p:spPr bwMode="auto">
          <a:xfrm>
            <a:off x="4800602" y="3127312"/>
            <a:ext cx="2743200" cy="368559"/>
          </a:xfrm>
          <a:prstGeom prst="rect">
            <a:avLst/>
          </a:prstGeom>
          <a:solidFill>
            <a:srgbClr val="FFC00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ea typeface="Verdana" pitchFamily="34" charset="0"/>
                <a:cs typeface="Verdana" pitchFamily="34" charset="0"/>
              </a:rPr>
              <a:t>Img2_SLOT1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A839649-CD11-5C43-ACFC-EE47BFD61B5D}"/>
              </a:ext>
            </a:extLst>
          </p:cNvPr>
          <p:cNvSpPr/>
          <p:nvPr/>
        </p:nvSpPr>
        <p:spPr bwMode="auto">
          <a:xfrm>
            <a:off x="4800602" y="3657599"/>
            <a:ext cx="2743200" cy="36855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ea typeface="Verdana" pitchFamily="34" charset="0"/>
                <a:cs typeface="Verdana" pitchFamily="34" charset="0"/>
              </a:rPr>
              <a:t>ImgN_SLOT0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D20F972-D0F0-8941-B4B6-8907D424E84C}"/>
              </a:ext>
            </a:extLst>
          </p:cNvPr>
          <p:cNvSpPr/>
          <p:nvPr/>
        </p:nvSpPr>
        <p:spPr bwMode="auto">
          <a:xfrm>
            <a:off x="4800602" y="4127241"/>
            <a:ext cx="2743200" cy="36855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ea typeface="Verdana" pitchFamily="34" charset="0"/>
                <a:cs typeface="Verdana" pitchFamily="34" charset="0"/>
              </a:rPr>
              <a:t>ImgN_SLOT1</a:t>
            </a:r>
          </a:p>
        </p:txBody>
      </p:sp>
    </p:spTree>
    <p:extLst>
      <p:ext uri="{BB962C8B-B14F-4D97-AF65-F5344CB8AC3E}">
        <p14:creationId xmlns:p14="http://schemas.microsoft.com/office/powerpoint/2010/main" val="274253891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 err="1">
                <a:solidFill>
                  <a:srgbClr val="00B0F0"/>
                </a:solidFill>
              </a:rPr>
              <a:t>MCUBoot</a:t>
            </a:r>
            <a:r>
              <a:rPr lang="en-US" sz="2800" b="1" dirty="0">
                <a:solidFill>
                  <a:srgbClr val="00B0F0"/>
                </a:solidFill>
              </a:rPr>
              <a:t>: image format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9B26FD-F32F-6D48-B647-E1F4B172ADD5}"/>
              </a:ext>
            </a:extLst>
          </p:cNvPr>
          <p:cNvSpPr/>
          <p:nvPr/>
        </p:nvSpPr>
        <p:spPr bwMode="auto">
          <a:xfrm>
            <a:off x="457200" y="1143000"/>
            <a:ext cx="2743200" cy="381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Image header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324FE5-374D-314F-B5F1-471DAE233FD9}"/>
              </a:ext>
            </a:extLst>
          </p:cNvPr>
          <p:cNvSpPr/>
          <p:nvPr/>
        </p:nvSpPr>
        <p:spPr bwMode="auto">
          <a:xfrm>
            <a:off x="457200" y="1524000"/>
            <a:ext cx="2743200" cy="307132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ea typeface="Verdana" pitchFamily="34" charset="0"/>
                <a:cs typeface="Verdana" pitchFamily="34" charset="0"/>
              </a:rPr>
              <a:t>Firmare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49D671-064F-434F-A185-373D9B95ABCB}"/>
              </a:ext>
            </a:extLst>
          </p:cNvPr>
          <p:cNvSpPr/>
          <p:nvPr/>
        </p:nvSpPr>
        <p:spPr bwMode="auto">
          <a:xfrm>
            <a:off x="457200" y="4842426"/>
            <a:ext cx="2743200" cy="255036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TLV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6B866A2-BF90-3D49-9186-9845BA8B99AD}"/>
              </a:ext>
            </a:extLst>
          </p:cNvPr>
          <p:cNvSpPr/>
          <p:nvPr/>
        </p:nvSpPr>
        <p:spPr bwMode="auto">
          <a:xfrm>
            <a:off x="457200" y="5097462"/>
            <a:ext cx="2743200" cy="54133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Image trailer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D0481FE-2EE8-1F42-9F37-9BFFDF8D1816}"/>
              </a:ext>
            </a:extLst>
          </p:cNvPr>
          <p:cNvSpPr/>
          <p:nvPr/>
        </p:nvSpPr>
        <p:spPr bwMode="auto">
          <a:xfrm>
            <a:off x="457200" y="4595328"/>
            <a:ext cx="2743200" cy="255036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…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4592A8A-3B6A-4C40-99CF-829BAC43BE26}"/>
              </a:ext>
            </a:extLst>
          </p:cNvPr>
          <p:cNvSpPr/>
          <p:nvPr/>
        </p:nvSpPr>
        <p:spPr>
          <a:xfrm>
            <a:off x="810658" y="5728996"/>
            <a:ext cx="2036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A" sz="1800" dirty="0">
                <a:ea typeface="Verdana" pitchFamily="34" charset="0"/>
                <a:cs typeface="Verdana" pitchFamily="34" charset="0"/>
              </a:rPr>
              <a:t>MCuBoot image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34E276F-3047-6441-A863-C92C177AC102}"/>
              </a:ext>
            </a:extLst>
          </p:cNvPr>
          <p:cNvSpPr/>
          <p:nvPr/>
        </p:nvSpPr>
        <p:spPr>
          <a:xfrm>
            <a:off x="3574557" y="5728996"/>
            <a:ext cx="2036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A" sz="1800" dirty="0">
                <a:ea typeface="Verdana" pitchFamily="34" charset="0"/>
                <a:cs typeface="Verdana" pitchFamily="34" charset="0"/>
              </a:rPr>
              <a:t>Image trailer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FBA9252-A443-6145-8E44-E2D05F0095EB}"/>
              </a:ext>
            </a:extLst>
          </p:cNvPr>
          <p:cNvSpPr/>
          <p:nvPr/>
        </p:nvSpPr>
        <p:spPr bwMode="auto">
          <a:xfrm>
            <a:off x="5943600" y="2125662"/>
            <a:ext cx="2743200" cy="2971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endParaRPr lang="en-UA" sz="1600" dirty="0">
              <a:ea typeface="Verdana" pitchFamily="34" charset="0"/>
              <a:cs typeface="Verdana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9877BC0-F79D-FE40-A632-0184A39AB5B7}"/>
              </a:ext>
            </a:extLst>
          </p:cNvPr>
          <p:cNvSpPr/>
          <p:nvPr/>
        </p:nvSpPr>
        <p:spPr bwMode="auto">
          <a:xfrm>
            <a:off x="6172200" y="2285835"/>
            <a:ext cx="2372758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TLV header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5AD5C4E-E984-F844-9234-6B56D643E97F}"/>
              </a:ext>
            </a:extLst>
          </p:cNvPr>
          <p:cNvSpPr/>
          <p:nvPr/>
        </p:nvSpPr>
        <p:spPr bwMode="auto">
          <a:xfrm>
            <a:off x="6172200" y="2711933"/>
            <a:ext cx="2372758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Protected TLVs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23F4D04-2248-C54E-9C30-AF0A9FCBA1BA}"/>
              </a:ext>
            </a:extLst>
          </p:cNvPr>
          <p:cNvSpPr/>
          <p:nvPr/>
        </p:nvSpPr>
        <p:spPr bwMode="auto">
          <a:xfrm>
            <a:off x="6172200" y="3626333"/>
            <a:ext cx="2372758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SHA256 hash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9004D37-0F47-684D-B5A9-13E7F5D2EE4B}"/>
              </a:ext>
            </a:extLst>
          </p:cNvPr>
          <p:cNvSpPr/>
          <p:nvPr/>
        </p:nvSpPr>
        <p:spPr bwMode="auto">
          <a:xfrm>
            <a:off x="6169090" y="4083533"/>
            <a:ext cx="2372758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Keyhash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4833EF8-FAD5-1D4D-B590-465C72486F74}"/>
              </a:ext>
            </a:extLst>
          </p:cNvPr>
          <p:cNvSpPr/>
          <p:nvPr/>
        </p:nvSpPr>
        <p:spPr bwMode="auto">
          <a:xfrm>
            <a:off x="6169090" y="4540733"/>
            <a:ext cx="2372758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Signature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E782849B-22E7-504B-B128-8215D09D9A9A}"/>
              </a:ext>
            </a:extLst>
          </p:cNvPr>
          <p:cNvSpPr/>
          <p:nvPr/>
        </p:nvSpPr>
        <p:spPr bwMode="auto">
          <a:xfrm>
            <a:off x="6169090" y="3169133"/>
            <a:ext cx="2372758" cy="38100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TLV header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4E5C031-D076-8B43-A2A3-AD6F737703FE}"/>
              </a:ext>
            </a:extLst>
          </p:cNvPr>
          <p:cNvSpPr/>
          <p:nvPr/>
        </p:nvSpPr>
        <p:spPr>
          <a:xfrm>
            <a:off x="6297058" y="5150170"/>
            <a:ext cx="2036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A" sz="1800" dirty="0">
                <a:ea typeface="Verdana" pitchFamily="34" charset="0"/>
                <a:cs typeface="Verdana" pitchFamily="34" charset="0"/>
              </a:rPr>
              <a:t>TLV area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E90F381-191C-5844-BDAF-A02FAC34073E}"/>
              </a:ext>
            </a:extLst>
          </p:cNvPr>
          <p:cNvSpPr/>
          <p:nvPr/>
        </p:nvSpPr>
        <p:spPr bwMode="auto">
          <a:xfrm>
            <a:off x="3492628" y="1501378"/>
            <a:ext cx="2152523" cy="413742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endParaRPr lang="en-UA" sz="1600" dirty="0">
              <a:ea typeface="Verdana" pitchFamily="34" charset="0"/>
              <a:cs typeface="Verdana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DAA328C-15CF-464B-B676-19D731EF4F5D}"/>
              </a:ext>
            </a:extLst>
          </p:cNvPr>
          <p:cNvSpPr/>
          <p:nvPr/>
        </p:nvSpPr>
        <p:spPr bwMode="auto">
          <a:xfrm>
            <a:off x="3716399" y="5029200"/>
            <a:ext cx="1752600" cy="443204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MAGIC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53CC041-36AC-054C-AF39-CE0F7BF43FE1}"/>
              </a:ext>
            </a:extLst>
          </p:cNvPr>
          <p:cNvSpPr/>
          <p:nvPr/>
        </p:nvSpPr>
        <p:spPr bwMode="auto">
          <a:xfrm>
            <a:off x="3716399" y="4724400"/>
            <a:ext cx="1752600" cy="2391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Image OK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46EC615-67C4-B24C-87ED-26492B7A1116}"/>
              </a:ext>
            </a:extLst>
          </p:cNvPr>
          <p:cNvSpPr/>
          <p:nvPr/>
        </p:nvSpPr>
        <p:spPr bwMode="auto">
          <a:xfrm>
            <a:off x="3716399" y="4419600"/>
            <a:ext cx="1752600" cy="2391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Copy Done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CA48069-6217-D845-8086-1089EC49C671}"/>
              </a:ext>
            </a:extLst>
          </p:cNvPr>
          <p:cNvSpPr/>
          <p:nvPr/>
        </p:nvSpPr>
        <p:spPr bwMode="auto">
          <a:xfrm>
            <a:off x="3716399" y="4114800"/>
            <a:ext cx="1752600" cy="239161"/>
          </a:xfrm>
          <a:prstGeom prst="rect">
            <a:avLst/>
          </a:prstGeom>
          <a:solidFill>
            <a:schemeClr val="accent3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Swap Info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2C2D0E4-AF82-2D4C-BA5F-EBDA0E777AC5}"/>
              </a:ext>
            </a:extLst>
          </p:cNvPr>
          <p:cNvSpPr/>
          <p:nvPr/>
        </p:nvSpPr>
        <p:spPr bwMode="auto">
          <a:xfrm>
            <a:off x="3716399" y="3505200"/>
            <a:ext cx="1752600" cy="533400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Enc Key 1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4FEE86A-55BC-0F47-903C-32E781236A8E}"/>
              </a:ext>
            </a:extLst>
          </p:cNvPr>
          <p:cNvSpPr/>
          <p:nvPr/>
        </p:nvSpPr>
        <p:spPr bwMode="auto">
          <a:xfrm>
            <a:off x="3716399" y="2895600"/>
            <a:ext cx="1752600" cy="533400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Enc Key 0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A1CAC12-46C0-474C-80D3-DF55C8934D0D}"/>
              </a:ext>
            </a:extLst>
          </p:cNvPr>
          <p:cNvSpPr/>
          <p:nvPr/>
        </p:nvSpPr>
        <p:spPr bwMode="auto">
          <a:xfrm>
            <a:off x="3716399" y="1631722"/>
            <a:ext cx="1752600" cy="118767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SWAP status area</a:t>
            </a:r>
          </a:p>
        </p:txBody>
      </p:sp>
    </p:spTree>
    <p:extLst>
      <p:ext uri="{BB962C8B-B14F-4D97-AF65-F5344CB8AC3E}">
        <p14:creationId xmlns:p14="http://schemas.microsoft.com/office/powerpoint/2010/main" val="28929197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 err="1">
                <a:solidFill>
                  <a:srgbClr val="00B0F0"/>
                </a:solidFill>
              </a:rPr>
              <a:t>MCUBoot</a:t>
            </a:r>
            <a:r>
              <a:rPr lang="en-US" sz="2800" b="1" dirty="0">
                <a:solidFill>
                  <a:srgbClr val="00B0F0"/>
                </a:solidFill>
              </a:rPr>
              <a:t>: </a:t>
            </a:r>
            <a:r>
              <a:rPr lang="en-US" sz="2800" b="1" dirty="0" err="1">
                <a:solidFill>
                  <a:srgbClr val="00B0F0"/>
                </a:solidFill>
              </a:rPr>
              <a:t>Bootloading</a:t>
            </a:r>
            <a:r>
              <a:rPr lang="en-US" sz="2800" b="1" dirty="0">
                <a:solidFill>
                  <a:srgbClr val="00B0F0"/>
                </a:solidFill>
              </a:rPr>
              <a:t> chart</a:t>
            </a:r>
          </a:p>
        </p:txBody>
      </p:sp>
      <p:pic>
        <p:nvPicPr>
          <p:cNvPr id="51" name="Picture 50" descr="A close up of a map&#10;&#10;Description automatically generated">
            <a:extLst>
              <a:ext uri="{FF2B5EF4-FFF2-40B4-BE49-F238E27FC236}">
                <a16:creationId xmlns:a16="http://schemas.microsoft.com/office/drawing/2014/main" id="{C77D4A40-4A47-414D-B4DB-2931F00013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02" y="1066800"/>
            <a:ext cx="8629298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0135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 err="1">
                <a:solidFill>
                  <a:srgbClr val="00B0F0"/>
                </a:solidFill>
              </a:rPr>
              <a:t>MCUBoot</a:t>
            </a:r>
            <a:r>
              <a:rPr lang="en-US" sz="2800" b="1" dirty="0">
                <a:solidFill>
                  <a:srgbClr val="00B0F0"/>
                </a:solidFill>
              </a:rPr>
              <a:t>: Reversible Upgrade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1A77A0-2918-F64A-AA70-A46F7750B48E}"/>
              </a:ext>
            </a:extLst>
          </p:cNvPr>
          <p:cNvSpPr txBox="1"/>
          <p:nvPr/>
        </p:nvSpPr>
        <p:spPr bwMode="auto">
          <a:xfrm>
            <a:off x="228600" y="914400"/>
            <a:ext cx="8458200" cy="27129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Implemented using SWAP images operation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Two types of SWAP available – via scratch area and by move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Number of SWAP modes available – test, permanent, </a:t>
            </a:r>
            <a:r>
              <a:rPr lang="en-US" sz="2000" dirty="0" err="1"/>
              <a:t>etc</a:t>
            </a:r>
            <a:endParaRPr lang="en-US" sz="2000" dirty="0"/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Upgraded image callback to mark image is OK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A" sz="2000" dirty="0">
                <a:latin typeface="Arial" panose="020B0604020202020204" pitchFamily="34" charset="0"/>
                <a:cs typeface="Arial" panose="020B0604020202020204" pitchFamily="34" charset="0"/>
              </a:rPr>
              <a:t>Renewable SWAP upgrade supported in case of power loss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A" sz="2000" dirty="0">
                <a:latin typeface="Arial" panose="020B0604020202020204" pitchFamily="34" charset="0"/>
                <a:cs typeface="Arial" panose="020B0604020202020204" pitchFamily="34" charset="0"/>
              </a:rPr>
              <a:t>Multi image support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D5B9AE-5AA9-CD44-8648-0C5A1E00E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3640574"/>
            <a:ext cx="5135842" cy="27129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6AEE0F-87FE-9041-B646-C643603A50D3}"/>
              </a:ext>
            </a:extLst>
          </p:cNvPr>
          <p:cNvSpPr txBox="1"/>
          <p:nvPr/>
        </p:nvSpPr>
        <p:spPr bwMode="auto">
          <a:xfrm>
            <a:off x="228600" y="4635397"/>
            <a:ext cx="3433632" cy="723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Swap status area in image trailer keeps</a:t>
            </a:r>
          </a:p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status of SWAP operation per image sector</a:t>
            </a:r>
          </a:p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4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written in flash.</a:t>
            </a:r>
          </a:p>
        </p:txBody>
      </p:sp>
    </p:spTree>
    <p:extLst>
      <p:ext uri="{BB962C8B-B14F-4D97-AF65-F5344CB8AC3E}">
        <p14:creationId xmlns:p14="http://schemas.microsoft.com/office/powerpoint/2010/main" val="3435886390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 err="1">
                <a:solidFill>
                  <a:srgbClr val="00B0F0"/>
                </a:solidFill>
              </a:rPr>
              <a:t>MCUBoot</a:t>
            </a:r>
            <a:r>
              <a:rPr lang="en-US" sz="2800" b="1" dirty="0">
                <a:solidFill>
                  <a:srgbClr val="00B0F0"/>
                </a:solidFill>
              </a:rPr>
              <a:t>: </a:t>
            </a:r>
            <a:r>
              <a:rPr lang="en-US" sz="2800" b="1" dirty="0" err="1">
                <a:solidFill>
                  <a:srgbClr val="00B0F0"/>
                </a:solidFill>
              </a:rPr>
              <a:t>Imgtool</a:t>
            </a:r>
            <a:endParaRPr lang="en-US" sz="2800" b="1" dirty="0">
              <a:solidFill>
                <a:srgbClr val="00B0F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1A77A0-2918-F64A-AA70-A46F7750B48E}"/>
              </a:ext>
            </a:extLst>
          </p:cNvPr>
          <p:cNvSpPr txBox="1"/>
          <p:nvPr/>
        </p:nvSpPr>
        <p:spPr bwMode="auto">
          <a:xfrm>
            <a:off x="212035" y="990600"/>
            <a:ext cx="8458200" cy="13279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Included with </a:t>
            </a:r>
            <a:r>
              <a:rPr lang="en-US" sz="2000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MCUBoot</a:t>
            </a: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library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Maintained along with </a:t>
            </a:r>
            <a:r>
              <a:rPr lang="en-US" sz="2000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MCUBoot</a:t>
            </a:r>
            <a:endParaRPr lang="en-US" sz="2000" dirty="0">
              <a:solidFill>
                <a:srgbClr val="2226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Written in python and available via </a:t>
            </a:r>
            <a:r>
              <a:rPr lang="en-US" sz="2000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PyPIP</a:t>
            </a:r>
            <a:endParaRPr lang="en-US" sz="2000" dirty="0">
              <a:solidFill>
                <a:srgbClr val="2226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20B653-D4E5-C946-8F7D-28435090E469}"/>
              </a:ext>
            </a:extLst>
          </p:cNvPr>
          <p:cNvSpPr txBox="1"/>
          <p:nvPr/>
        </p:nvSpPr>
        <p:spPr bwMode="auto">
          <a:xfrm>
            <a:off x="248478" y="3233411"/>
            <a:ext cx="8458200" cy="27129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 images using ECDSA/RSA keys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Fill TLV fields in image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Fill header data in image per hex file provided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Reserves and fills image trailer area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 with bin and hex files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Generate keys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4F9C6C-F291-8F41-BB02-703A98368339}"/>
              </a:ext>
            </a:extLst>
          </p:cNvPr>
          <p:cNvSpPr txBox="1"/>
          <p:nvPr/>
        </p:nvSpPr>
        <p:spPr bwMode="auto">
          <a:xfrm>
            <a:off x="248478" y="2925634"/>
            <a:ext cx="1594988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20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Functionality</a:t>
            </a:r>
          </a:p>
        </p:txBody>
      </p:sp>
    </p:spTree>
    <p:extLst>
      <p:ext uri="{BB962C8B-B14F-4D97-AF65-F5344CB8AC3E}">
        <p14:creationId xmlns:p14="http://schemas.microsoft.com/office/powerpoint/2010/main" val="57914023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Amazon </a:t>
            </a:r>
            <a:r>
              <a:rPr lang="en-US" sz="2800" b="1" dirty="0" err="1">
                <a:solidFill>
                  <a:srgbClr val="00B0F0"/>
                </a:solidFill>
              </a:rPr>
              <a:t>FreeRTOS</a:t>
            </a:r>
            <a:r>
              <a:rPr lang="en-US" sz="2800" b="1" dirty="0">
                <a:solidFill>
                  <a:srgbClr val="00B0F0"/>
                </a:solidFill>
              </a:rPr>
              <a:t> – operating system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56890F-447B-1042-9741-C978E4E39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038968"/>
            <a:ext cx="4648200" cy="47800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6BA3B6-FA72-EE4D-8606-FFD3D091CC82}"/>
              </a:ext>
            </a:extLst>
          </p:cNvPr>
          <p:cNvSpPr txBox="1"/>
          <p:nvPr/>
        </p:nvSpPr>
        <p:spPr bwMode="auto">
          <a:xfrm>
            <a:off x="2067232" y="5757476"/>
            <a:ext cx="3456074" cy="123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S" sz="8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https://docs.aws.amazon.com/freertos/latest/userguide/what-is-freertos.html</a:t>
            </a:r>
            <a:endParaRPr lang="en-UA" sz="800" kern="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70497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Amazon </a:t>
            </a:r>
            <a:r>
              <a:rPr lang="en-US" sz="2800" b="1" dirty="0" err="1">
                <a:solidFill>
                  <a:srgbClr val="00B0F0"/>
                </a:solidFill>
              </a:rPr>
              <a:t>FreeRTOS</a:t>
            </a:r>
            <a:r>
              <a:rPr lang="en-US" sz="2800" b="1" dirty="0">
                <a:solidFill>
                  <a:srgbClr val="00B0F0"/>
                </a:solidFill>
              </a:rPr>
              <a:t> – kernel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24BEF4-13F1-264A-921A-327F9F06BB94}"/>
              </a:ext>
            </a:extLst>
          </p:cNvPr>
          <p:cNvSpPr txBox="1"/>
          <p:nvPr/>
        </p:nvSpPr>
        <p:spPr bwMode="auto">
          <a:xfrm>
            <a:off x="228600" y="1066800"/>
            <a:ext cx="8458200" cy="50212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 err="1"/>
              <a:t>FreeRTOS</a:t>
            </a:r>
            <a:r>
              <a:rPr lang="en-US" sz="2000" dirty="0"/>
              <a:t> kernel scheduler</a:t>
            </a:r>
            <a:endParaRPr lang="en-US" sz="2000" dirty="0">
              <a:solidFill>
                <a:srgbClr val="2226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Kernel memory allocation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Application memory management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 err="1"/>
              <a:t>Intertask</a:t>
            </a:r>
            <a:r>
              <a:rPr lang="en-US" sz="2000" dirty="0"/>
              <a:t> coordination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Queues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Semaphores and mutexes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Direct-to-task notifications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Stream buffers</a:t>
            </a: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Message buffers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Software timers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Low power support</a:t>
            </a:r>
          </a:p>
        </p:txBody>
      </p:sp>
    </p:spTree>
    <p:extLst>
      <p:ext uri="{BB962C8B-B14F-4D97-AF65-F5344CB8AC3E}">
        <p14:creationId xmlns:p14="http://schemas.microsoft.com/office/powerpoint/2010/main" val="300819633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362" y="2057400"/>
            <a:ext cx="7407275" cy="1836738"/>
          </a:xfrm>
        </p:spPr>
        <p:txBody>
          <a:bodyPr/>
          <a:lstStyle/>
          <a:p>
            <a:pPr algn="ctr"/>
            <a:r>
              <a:rPr lang="en-US" sz="4000" b="1" dirty="0">
                <a:solidFill>
                  <a:srgbClr val="00B0F0"/>
                </a:solidFill>
              </a:rPr>
              <a:t>Secure Over The Air (OTA) updates for embedded IoT devices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7BA38-5A9F-3547-8ACA-90EDE97FB02F}"/>
              </a:ext>
            </a:extLst>
          </p:cNvPr>
          <p:cNvSpPr txBox="1"/>
          <p:nvPr/>
        </p:nvSpPr>
        <p:spPr bwMode="auto">
          <a:xfrm>
            <a:off x="2438400" y="5943600"/>
            <a:ext cx="7239000" cy="184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marR="0" indent="-28575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›"/>
              <a:tabLst/>
            </a:pPr>
            <a:r>
              <a:rPr lang="en-UA" sz="12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Presenter: Roman Okhrimenko (Staff System Engineer)</a:t>
            </a:r>
          </a:p>
        </p:txBody>
      </p:sp>
    </p:spTree>
    <p:extLst>
      <p:ext uri="{BB962C8B-B14F-4D97-AF65-F5344CB8AC3E}">
        <p14:creationId xmlns:p14="http://schemas.microsoft.com/office/powerpoint/2010/main" val="322271884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Amazon </a:t>
            </a:r>
            <a:r>
              <a:rPr lang="en-US" sz="2800" b="1" dirty="0" err="1">
                <a:solidFill>
                  <a:srgbClr val="00B0F0"/>
                </a:solidFill>
              </a:rPr>
              <a:t>FreeRTOS</a:t>
            </a:r>
            <a:r>
              <a:rPr lang="en-US" sz="2800" b="1" dirty="0">
                <a:solidFill>
                  <a:srgbClr val="00B0F0"/>
                </a:solidFill>
              </a:rPr>
              <a:t> – libraries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24BEF4-13F1-264A-921A-327F9F06BB94}"/>
              </a:ext>
            </a:extLst>
          </p:cNvPr>
          <p:cNvSpPr txBox="1"/>
          <p:nvPr/>
        </p:nvSpPr>
        <p:spPr bwMode="auto">
          <a:xfrm>
            <a:off x="228600" y="1066800"/>
            <a:ext cx="8458200" cy="86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Libraries require ports for hardware support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likely implemented for platform of </a:t>
            </a:r>
            <a:r>
              <a:rPr lang="en-US" sz="2000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choise</a:t>
            </a:r>
            <a:endParaRPr lang="en-US" sz="2000" dirty="0">
              <a:solidFill>
                <a:srgbClr val="2226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FF391D-3082-BC4D-BF98-F98366B8C6F8}"/>
              </a:ext>
            </a:extLst>
          </p:cNvPr>
          <p:cNvSpPr txBox="1"/>
          <p:nvPr/>
        </p:nvSpPr>
        <p:spPr bwMode="auto">
          <a:xfrm>
            <a:off x="228600" y="2215688"/>
            <a:ext cx="8458200" cy="4103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Wi-Fi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set of basic APIs need to implemented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TCP/IP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transport/internet layer</a:t>
            </a:r>
            <a:endParaRPr lang="en-US" sz="1800" b="1" dirty="0">
              <a:solidFill>
                <a:srgbClr val="2226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FreeRTOS+TCP</a:t>
            </a: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1800" dirty="0"/>
              <a:t>TCP/IP stack for the </a:t>
            </a:r>
            <a:r>
              <a:rPr lang="en-US" sz="1800" dirty="0" err="1"/>
              <a:t>FreeRTOS</a:t>
            </a:r>
            <a:r>
              <a:rPr lang="en-US" sz="1800" dirty="0"/>
              <a:t> kernel</a:t>
            </a:r>
            <a:endParaRPr lang="en-US" sz="1800" b="1" dirty="0">
              <a:solidFill>
                <a:srgbClr val="2226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lwIP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alternative light weight </a:t>
            </a:r>
            <a:r>
              <a:rPr lang="en-US" sz="1800" dirty="0"/>
              <a:t>TCP/IP stack</a:t>
            </a:r>
            <a:endParaRPr lang="en-US" sz="1800" b="1" dirty="0">
              <a:solidFill>
                <a:srgbClr val="2226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TLS 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transport layer security implemented via commonly used </a:t>
            </a:r>
            <a:r>
              <a:rPr lang="en-US" sz="1800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mbedTLS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library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/>
              <a:t>PKCS #11 </a:t>
            </a:r>
            <a:r>
              <a:rPr lang="en-US" sz="1800" dirty="0"/>
              <a:t>– </a:t>
            </a:r>
            <a:r>
              <a:rPr lang="en-US" sz="1800" dirty="0" err="1"/>
              <a:t>FreeRTOS</a:t>
            </a:r>
            <a:r>
              <a:rPr lang="en-US" sz="1800" dirty="0"/>
              <a:t> uses the open standard PKCS #11 “</a:t>
            </a:r>
            <a:r>
              <a:rPr lang="en-US" sz="1800" dirty="0" err="1"/>
              <a:t>CryptoKi</a:t>
            </a:r>
            <a:r>
              <a:rPr lang="en-US" sz="1800" dirty="0"/>
              <a:t>” API as the abstraction layer for cryptographic operations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MQTT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application level communication protocol used in IoT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/>
              <a:t>HTTPS </a:t>
            </a:r>
            <a:r>
              <a:rPr lang="en-US" sz="1800" dirty="0"/>
              <a:t>–</a:t>
            </a:r>
            <a:r>
              <a:rPr lang="en-US" sz="1800" b="1" dirty="0"/>
              <a:t> </a:t>
            </a:r>
            <a:r>
              <a:rPr lang="en-US" sz="1800" dirty="0"/>
              <a:t>HTTPS/1.1 over TLS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OTA agent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client side of over the air update library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615128032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Amazon </a:t>
            </a:r>
            <a:r>
              <a:rPr lang="en-US" sz="2800" b="1" dirty="0" err="1">
                <a:solidFill>
                  <a:srgbClr val="00B0F0"/>
                </a:solidFill>
              </a:rPr>
              <a:t>FreeRTOS</a:t>
            </a:r>
            <a:r>
              <a:rPr lang="en-US" sz="2800" b="1" dirty="0">
                <a:solidFill>
                  <a:srgbClr val="00B0F0"/>
                </a:solidFill>
              </a:rPr>
              <a:t> – libraries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24BEF4-13F1-264A-921A-327F9F06BB94}"/>
              </a:ext>
            </a:extLst>
          </p:cNvPr>
          <p:cNvSpPr txBox="1"/>
          <p:nvPr/>
        </p:nvSpPr>
        <p:spPr bwMode="auto">
          <a:xfrm>
            <a:off x="228600" y="1066800"/>
            <a:ext cx="8458200" cy="86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Libraries require ports for hardware support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likely implemented for platform of </a:t>
            </a:r>
            <a:r>
              <a:rPr lang="en-US" sz="2000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choise</a:t>
            </a:r>
            <a:endParaRPr lang="en-US" sz="2000" dirty="0">
              <a:solidFill>
                <a:srgbClr val="2226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FF391D-3082-BC4D-BF98-F98366B8C6F8}"/>
              </a:ext>
            </a:extLst>
          </p:cNvPr>
          <p:cNvSpPr txBox="1"/>
          <p:nvPr/>
        </p:nvSpPr>
        <p:spPr bwMode="auto">
          <a:xfrm>
            <a:off x="228600" y="2215688"/>
            <a:ext cx="8458200" cy="4103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Wi-Fi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set of basic APIs need to implemented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TCP/IP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transport/internet layer</a:t>
            </a:r>
            <a:endParaRPr lang="en-US" sz="1800" b="1" dirty="0">
              <a:solidFill>
                <a:srgbClr val="2226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FreeRTOS+TCP</a:t>
            </a: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US" sz="1800" dirty="0"/>
              <a:t>TCP/IP stack for the </a:t>
            </a:r>
            <a:r>
              <a:rPr lang="en-US" sz="1800" dirty="0" err="1"/>
              <a:t>FreeRTOS</a:t>
            </a:r>
            <a:r>
              <a:rPr lang="en-US" sz="1800" dirty="0"/>
              <a:t> kernel</a:t>
            </a:r>
            <a:endParaRPr lang="en-US" sz="1800" b="1" dirty="0">
              <a:solidFill>
                <a:srgbClr val="2226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lwIP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alternative light weight </a:t>
            </a:r>
            <a:r>
              <a:rPr lang="en-US" sz="1800" dirty="0"/>
              <a:t>TCP/IP stack</a:t>
            </a:r>
            <a:endParaRPr lang="en-US" sz="1800" b="1" dirty="0">
              <a:solidFill>
                <a:srgbClr val="22263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TLS 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transport layer security implemented via commonly used </a:t>
            </a:r>
            <a:r>
              <a:rPr lang="en-US" sz="1800" dirty="0" err="1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mbedTLS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library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/>
              <a:t>PKCS #11 </a:t>
            </a:r>
            <a:r>
              <a:rPr lang="en-US" sz="1800" dirty="0"/>
              <a:t>– </a:t>
            </a:r>
            <a:r>
              <a:rPr lang="en-US" sz="1800" dirty="0" err="1"/>
              <a:t>FreeRTOS</a:t>
            </a:r>
            <a:r>
              <a:rPr lang="en-US" sz="1800" dirty="0"/>
              <a:t> uses the open standard PKCS #11 “</a:t>
            </a:r>
            <a:r>
              <a:rPr lang="en-US" sz="1800" dirty="0" err="1"/>
              <a:t>CryptoKi</a:t>
            </a:r>
            <a:r>
              <a:rPr lang="en-US" sz="1800" dirty="0"/>
              <a:t>” API as the abstraction layer for cryptographic operations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MQTT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application level communication protocol used in IoT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/>
              <a:t>HTTPS </a:t>
            </a:r>
            <a:r>
              <a:rPr lang="en-US" sz="1800" dirty="0"/>
              <a:t>–</a:t>
            </a:r>
            <a:r>
              <a:rPr lang="en-US" sz="1800" b="1" dirty="0"/>
              <a:t> </a:t>
            </a:r>
            <a:r>
              <a:rPr lang="en-US" sz="1800" dirty="0"/>
              <a:t>HTTPS/1.1 over TLS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1800" b="1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OTA agent</a:t>
            </a:r>
            <a:r>
              <a:rPr lang="en-US" sz="18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client side of over the air update library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38768652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AWS IoT Core – cloud services for devices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2FE132C-3FC7-7842-99E2-6F3AD900A0AD}"/>
              </a:ext>
            </a:extLst>
          </p:cNvPr>
          <p:cNvSpPr/>
          <p:nvPr/>
        </p:nvSpPr>
        <p:spPr>
          <a:xfrm>
            <a:off x="228600" y="1066800"/>
            <a:ext cx="8534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000" b="1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Core</a:t>
            </a: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is a managed cloud service that lets connected devices easily and securely interact with cloud applications and other devices.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F1F2A3-570F-614B-8B87-BCECD6BBEB75}"/>
              </a:ext>
            </a:extLst>
          </p:cNvPr>
          <p:cNvSpPr/>
          <p:nvPr/>
        </p:nvSpPr>
        <p:spPr>
          <a:xfrm>
            <a:off x="228600" y="2071548"/>
            <a:ext cx="8534400" cy="3266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AWS IoT Device SDK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Device Gateway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Message Broker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Authentication and Authorization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Registry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Device Shadow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Rules Engine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146499-1E25-A145-85AC-BBB2BC496724}"/>
              </a:ext>
            </a:extLst>
          </p:cNvPr>
          <p:cNvSpPr/>
          <p:nvPr/>
        </p:nvSpPr>
        <p:spPr>
          <a:xfrm>
            <a:off x="228600" y="5560367"/>
            <a:ext cx="62484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https://aws.amazon.com/iot-core/features/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3078184693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AWS IoT Core – cloud services for devices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F1F2A3-570F-614B-8B87-BCECD6BBEB75}"/>
              </a:ext>
            </a:extLst>
          </p:cNvPr>
          <p:cNvSpPr/>
          <p:nvPr/>
        </p:nvSpPr>
        <p:spPr>
          <a:xfrm>
            <a:off x="228600" y="2071548"/>
            <a:ext cx="8534400" cy="496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Placeholder</a:t>
            </a:r>
            <a:endParaRPr lang="en-US" sz="2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146499-1E25-A145-85AC-BBB2BC496724}"/>
              </a:ext>
            </a:extLst>
          </p:cNvPr>
          <p:cNvSpPr/>
          <p:nvPr/>
        </p:nvSpPr>
        <p:spPr>
          <a:xfrm>
            <a:off x="1542922" y="5191035"/>
            <a:ext cx="62484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https://docs.aws.amazon.com/whitepapers/latest/aws-overview/internet-of-things-services.html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3496145241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AWS Services to support OTA updates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97FBB6-73A9-134D-A0C6-C3CEDFE537B6}"/>
              </a:ext>
            </a:extLst>
          </p:cNvPr>
          <p:cNvSpPr/>
          <p:nvPr/>
        </p:nvSpPr>
        <p:spPr>
          <a:xfrm>
            <a:off x="152400" y="990600"/>
            <a:ext cx="8534400" cy="55752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b="1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Amazon IoT Core </a:t>
            </a: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manage connected devices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and manage IoT things, associated with devices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 access certificates and policies for devices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and monitor jobs associated with devices (OTA)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Debug things remotely via cloud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b="1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Amazon S3 </a:t>
            </a: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storage service to place OTA update binaries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b="1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Amazon (IAM) </a:t>
            </a: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Identity and Access Management 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OTA Update service role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OTA user policy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Manage access for </a:t>
            </a:r>
            <a:r>
              <a:rPr lang="en-US" sz="2000" dirty="0" err="1"/>
              <a:t>awscli</a:t>
            </a:r>
            <a:r>
              <a:rPr lang="en-US" sz="2000" dirty="0"/>
              <a:t> tool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b="1" dirty="0"/>
              <a:t>Amazon ACM </a:t>
            </a:r>
            <a:r>
              <a:rPr lang="en-US" sz="2000" dirty="0"/>
              <a:t>– certificate management service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Code signing certificates</a:t>
            </a:r>
          </a:p>
        </p:txBody>
      </p:sp>
    </p:spTree>
    <p:extLst>
      <p:ext uri="{BB962C8B-B14F-4D97-AF65-F5344CB8AC3E}">
        <p14:creationId xmlns:p14="http://schemas.microsoft.com/office/powerpoint/2010/main" val="4226105172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PSOC62: hardware platform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97FBB6-73A9-134D-A0C6-C3CEDFE537B6}"/>
              </a:ext>
            </a:extLst>
          </p:cNvPr>
          <p:cNvSpPr/>
          <p:nvPr/>
        </p:nvSpPr>
        <p:spPr>
          <a:xfrm>
            <a:off x="152400" y="990600"/>
            <a:ext cx="8534400" cy="1881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Dual core design – CM0p + CM4 cores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Hardware acceleration of crypto operations – </a:t>
            </a:r>
            <a:r>
              <a:rPr lang="en-US" sz="2000" dirty="0" err="1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mbedTLS</a:t>
            </a: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alt layer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32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Wi-Fi + BLE chips integrated on development kits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External flash supported on kit</a:t>
            </a:r>
          </a:p>
        </p:txBody>
      </p:sp>
    </p:spTree>
    <p:extLst>
      <p:ext uri="{BB962C8B-B14F-4D97-AF65-F5344CB8AC3E}">
        <p14:creationId xmlns:p14="http://schemas.microsoft.com/office/powerpoint/2010/main" val="1529958215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OTA Agent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97FBB6-73A9-134D-A0C6-C3CEDFE537B6}"/>
              </a:ext>
            </a:extLst>
          </p:cNvPr>
          <p:cNvSpPr/>
          <p:nvPr/>
        </p:nvSpPr>
        <p:spPr>
          <a:xfrm>
            <a:off x="152400" y="990600"/>
            <a:ext cx="8534400" cy="496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316968192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 err="1">
                <a:solidFill>
                  <a:srgbClr val="00B0F0"/>
                </a:solidFill>
              </a:rPr>
              <a:t>Refferences</a:t>
            </a:r>
            <a:endParaRPr lang="en-US" sz="2800" b="1" dirty="0">
              <a:solidFill>
                <a:srgbClr val="00B0F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200F906-545D-8B42-8E72-AF7D85BFA957}"/>
              </a:ext>
            </a:extLst>
          </p:cNvPr>
          <p:cNvSpPr/>
          <p:nvPr/>
        </p:nvSpPr>
        <p:spPr>
          <a:xfrm>
            <a:off x="2286000" y="3013502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https://dzone.com/articles/how-to-approach-ota-updates-for-iot</a:t>
            </a:r>
            <a:endParaRPr lang="en-UA" dirty="0"/>
          </a:p>
        </p:txBody>
      </p:sp>
    </p:spTree>
    <p:extLst>
      <p:ext uri="{BB962C8B-B14F-4D97-AF65-F5344CB8AC3E}">
        <p14:creationId xmlns:p14="http://schemas.microsoft.com/office/powerpoint/2010/main" val="144456144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Topics to cover in this presentation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8EE4FD-5E21-874F-87A2-837228FCB23B}"/>
              </a:ext>
            </a:extLst>
          </p:cNvPr>
          <p:cNvSpPr txBox="1"/>
          <p:nvPr/>
        </p:nvSpPr>
        <p:spPr bwMode="auto">
          <a:xfrm>
            <a:off x="228600" y="1143000"/>
            <a:ext cx="8458200" cy="15388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342900" marR="0" indent="-34290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AutoNum type="arabicPeriod"/>
              <a:tabLst/>
            </a:pPr>
            <a:r>
              <a:rPr lang="en-UA" sz="18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What are Over The Air Updates</a:t>
            </a:r>
          </a:p>
          <a:p>
            <a:pPr marL="342900" marR="0" indent="-34290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AutoNum type="arabicPeriod"/>
              <a:tabLst/>
            </a:pPr>
            <a:r>
              <a:rPr lang="en-UA" sz="18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Architecture of Over The Air update system</a:t>
            </a:r>
          </a:p>
          <a:p>
            <a:pPr marL="342900" marR="0" indent="-34290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AutoNum type="arabicPeriod"/>
              <a:tabLst/>
            </a:pPr>
            <a:r>
              <a:rPr lang="en-UA" sz="18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Infrastructure and firmware requirements</a:t>
            </a:r>
          </a:p>
          <a:p>
            <a:pPr marL="342900" marR="0" indent="-34290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AutoNum type="arabicPeriod"/>
              <a:tabLst/>
            </a:pPr>
            <a:r>
              <a:rPr lang="en-UA" sz="18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Communication and security considerations</a:t>
            </a:r>
          </a:p>
          <a:p>
            <a:pPr marL="342900" marR="0" indent="-34290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buAutoNum type="arabicPeriod"/>
              <a:tabLst/>
            </a:pPr>
            <a:r>
              <a:rPr lang="en-UA" sz="18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Cryptographic tools</a:t>
            </a:r>
          </a:p>
        </p:txBody>
      </p:sp>
    </p:spTree>
    <p:extLst>
      <p:ext uri="{BB962C8B-B14F-4D97-AF65-F5344CB8AC3E}">
        <p14:creationId xmlns:p14="http://schemas.microsoft.com/office/powerpoint/2010/main" val="143384040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Terms and definitions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00B4D45-5AB5-084E-888D-E707A7AE2ACC}"/>
              </a:ext>
            </a:extLst>
          </p:cNvPr>
          <p:cNvSpPr txBox="1"/>
          <p:nvPr/>
        </p:nvSpPr>
        <p:spPr bwMode="auto">
          <a:xfrm>
            <a:off x="342900" y="914400"/>
            <a:ext cx="8458200" cy="39939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6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OTA</a:t>
            </a:r>
            <a:r>
              <a:rPr lang="en-UA" sz="16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 – Over The Air Update</a:t>
            </a:r>
          </a:p>
          <a:p>
            <a:pPr marR="0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6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AWS</a:t>
            </a:r>
            <a:r>
              <a:rPr lang="en-UA" sz="16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 – Amazon Web Services</a:t>
            </a:r>
          </a:p>
          <a:p>
            <a:pPr marR="0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6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Secure Bootloader </a:t>
            </a:r>
            <a:r>
              <a:rPr lang="en-UA" sz="16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– bootloader, that is able to verify cryptographic signatures</a:t>
            </a:r>
          </a:p>
          <a:p>
            <a:pPr marR="0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6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MCUBoot</a:t>
            </a:r>
            <a:r>
              <a:rPr lang="en-UA" sz="16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 – open source secure bootloader library</a:t>
            </a:r>
          </a:p>
          <a:p>
            <a:pPr marR="0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6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Amazon FreeRTOS </a:t>
            </a:r>
            <a:r>
              <a:rPr lang="en-UA" sz="16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– real time operationg system for embedded devices with AWS support</a:t>
            </a:r>
          </a:p>
          <a:p>
            <a:pPr marR="0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6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Digital Signature </a:t>
            </a:r>
            <a:r>
              <a:rPr lang="en-UA" sz="16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– a way to verify authenticity of message/firmware using cryptography</a:t>
            </a:r>
          </a:p>
          <a:p>
            <a:pPr marR="0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6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Hash</a:t>
            </a:r>
            <a:r>
              <a:rPr lang="en-UA" sz="16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 – cryptographycally calculated value, that is unique to certain set of data</a:t>
            </a:r>
          </a:p>
          <a:p>
            <a:pPr marR="0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6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MQTT</a:t>
            </a:r>
            <a:r>
              <a:rPr lang="en-UA" sz="16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 – lightweight publish/subscribe type of protocol widely used in IoT</a:t>
            </a:r>
          </a:p>
          <a:p>
            <a:pPr marR="0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16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TLV</a:t>
            </a:r>
            <a:r>
              <a:rPr lang="en-UA" sz="16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 – tag length value record format</a:t>
            </a:r>
          </a:p>
          <a:p>
            <a:pPr marR="0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endParaRPr lang="en-UA" sz="1600" kern="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71627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OTA Building blocks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00B4D45-5AB5-084E-888D-E707A7AE2ACC}"/>
              </a:ext>
            </a:extLst>
          </p:cNvPr>
          <p:cNvSpPr txBox="1"/>
          <p:nvPr/>
        </p:nvSpPr>
        <p:spPr bwMode="auto">
          <a:xfrm>
            <a:off x="342900" y="901233"/>
            <a:ext cx="8458200" cy="40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algn="ctr" defTabSz="914400" eaLnBrk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A" sz="2000" b="1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</a:rPr>
              <a:t>This is complex task</a:t>
            </a:r>
            <a:endParaRPr lang="en-UA" sz="2000" kern="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A003A2-855C-A34D-B8AD-61BB574E5098}"/>
              </a:ext>
            </a:extLst>
          </p:cNvPr>
          <p:cNvSpPr/>
          <p:nvPr/>
        </p:nvSpPr>
        <p:spPr bwMode="auto">
          <a:xfrm>
            <a:off x="838200" y="1510004"/>
            <a:ext cx="1524000" cy="1143000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IoT device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670AD2-878C-9446-867C-7E96699C0BC7}"/>
              </a:ext>
            </a:extLst>
          </p:cNvPr>
          <p:cNvSpPr/>
          <p:nvPr/>
        </p:nvSpPr>
        <p:spPr bwMode="auto">
          <a:xfrm>
            <a:off x="2438400" y="1510004"/>
            <a:ext cx="838200" cy="762000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Wi-Fi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E47A88-2CD0-A947-9BC5-AB64287011A6}"/>
              </a:ext>
            </a:extLst>
          </p:cNvPr>
          <p:cNvSpPr/>
          <p:nvPr/>
        </p:nvSpPr>
        <p:spPr bwMode="auto">
          <a:xfrm>
            <a:off x="2453951" y="2348204"/>
            <a:ext cx="1009261" cy="457200"/>
          </a:xfrm>
          <a:prstGeom prst="rect">
            <a:avLst/>
          </a:prstGeom>
          <a:solidFill>
            <a:srgbClr val="00B0F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E56220-397D-254D-91C7-73685FB54DCC}"/>
              </a:ext>
            </a:extLst>
          </p:cNvPr>
          <p:cNvSpPr/>
          <p:nvPr/>
        </p:nvSpPr>
        <p:spPr bwMode="auto">
          <a:xfrm>
            <a:off x="3334139" y="1489010"/>
            <a:ext cx="1009261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MQTT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C13DA4-2D47-F94A-90DE-1C76B01E7794}"/>
              </a:ext>
            </a:extLst>
          </p:cNvPr>
          <p:cNvSpPr/>
          <p:nvPr/>
        </p:nvSpPr>
        <p:spPr bwMode="auto">
          <a:xfrm>
            <a:off x="4419600" y="1510004"/>
            <a:ext cx="1447800" cy="682690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Bootoader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2E8394-D925-334C-8064-D380EAC9277D}"/>
              </a:ext>
            </a:extLst>
          </p:cNvPr>
          <p:cNvSpPr/>
          <p:nvPr/>
        </p:nvSpPr>
        <p:spPr bwMode="auto">
          <a:xfrm>
            <a:off x="3554963" y="2345535"/>
            <a:ext cx="1143000" cy="588606"/>
          </a:xfrm>
          <a:prstGeom prst="rect">
            <a:avLst/>
          </a:prstGeom>
          <a:solidFill>
            <a:schemeClr val="accent3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MbedTLS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A3D05C-5438-4342-911D-4FDF1792D97E}"/>
              </a:ext>
            </a:extLst>
          </p:cNvPr>
          <p:cNvSpPr/>
          <p:nvPr/>
        </p:nvSpPr>
        <p:spPr bwMode="auto">
          <a:xfrm>
            <a:off x="4762500" y="2348204"/>
            <a:ext cx="762000" cy="588606"/>
          </a:xfrm>
          <a:prstGeom prst="rect">
            <a:avLst/>
          </a:prstGeom>
          <a:solidFill>
            <a:schemeClr val="accent2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RTOS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E17535-5393-2846-87EC-59B7A45D4C64}"/>
              </a:ext>
            </a:extLst>
          </p:cNvPr>
          <p:cNvSpPr/>
          <p:nvPr/>
        </p:nvSpPr>
        <p:spPr bwMode="auto">
          <a:xfrm>
            <a:off x="5642688" y="2272004"/>
            <a:ext cx="1066800" cy="6858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Cloud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B34FF4-A9CD-714E-8983-1300A9223B36}"/>
              </a:ext>
            </a:extLst>
          </p:cNvPr>
          <p:cNvSpPr/>
          <p:nvPr/>
        </p:nvSpPr>
        <p:spPr bwMode="auto">
          <a:xfrm>
            <a:off x="853556" y="2729204"/>
            <a:ext cx="1045418" cy="76200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ECDSA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AEDA077-5CDE-134B-A7C8-19A5126AF3D5}"/>
              </a:ext>
            </a:extLst>
          </p:cNvPr>
          <p:cNvSpPr/>
          <p:nvPr/>
        </p:nvSpPr>
        <p:spPr bwMode="auto">
          <a:xfrm>
            <a:off x="1981200" y="2907704"/>
            <a:ext cx="1045418" cy="7620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RSA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51D7C9-6F1E-4443-811E-AE1ACB4CB203}"/>
              </a:ext>
            </a:extLst>
          </p:cNvPr>
          <p:cNvSpPr/>
          <p:nvPr/>
        </p:nvSpPr>
        <p:spPr bwMode="auto">
          <a:xfrm>
            <a:off x="3081045" y="3034005"/>
            <a:ext cx="1045418" cy="762000"/>
          </a:xfrm>
          <a:prstGeom prst="rect">
            <a:avLst/>
          </a:prstGeom>
          <a:solidFill>
            <a:srgbClr val="FFC00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X509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6629FA-7113-6242-AB99-554D5BEC502A}"/>
              </a:ext>
            </a:extLst>
          </p:cNvPr>
          <p:cNvSpPr/>
          <p:nvPr/>
        </p:nvSpPr>
        <p:spPr bwMode="auto">
          <a:xfrm>
            <a:off x="4239791" y="3028225"/>
            <a:ext cx="1045418" cy="762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TLS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7D535B-A1A5-0E40-BD1D-6143469924FE}"/>
              </a:ext>
            </a:extLst>
          </p:cNvPr>
          <p:cNvSpPr/>
          <p:nvPr/>
        </p:nvSpPr>
        <p:spPr bwMode="auto">
          <a:xfrm>
            <a:off x="5410200" y="3028225"/>
            <a:ext cx="1219200" cy="762000"/>
          </a:xfrm>
          <a:prstGeom prst="rect">
            <a:avLst/>
          </a:prstGeom>
          <a:solidFill>
            <a:schemeClr val="tx2">
              <a:lumMod val="5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Certificate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5AA024-A699-1B4A-96F4-88C35BBC3A7F}"/>
              </a:ext>
            </a:extLst>
          </p:cNvPr>
          <p:cNvSpPr/>
          <p:nvPr/>
        </p:nvSpPr>
        <p:spPr bwMode="auto">
          <a:xfrm>
            <a:off x="5964982" y="1510004"/>
            <a:ext cx="1045418" cy="682690"/>
          </a:xfrm>
          <a:prstGeom prst="rect">
            <a:avLst/>
          </a:prstGeom>
          <a:solidFill>
            <a:srgbClr val="92D05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OpenSSL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59757F8-D82A-4848-9F7A-7CBC9E76C8D2}"/>
              </a:ext>
            </a:extLst>
          </p:cNvPr>
          <p:cNvSpPr/>
          <p:nvPr/>
        </p:nvSpPr>
        <p:spPr bwMode="auto">
          <a:xfrm>
            <a:off x="6791324" y="2272004"/>
            <a:ext cx="1045418" cy="762000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Storage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A5F3716-8117-D845-80EE-4FFD4395BD6C}"/>
              </a:ext>
            </a:extLst>
          </p:cNvPr>
          <p:cNvSpPr/>
          <p:nvPr/>
        </p:nvSpPr>
        <p:spPr bwMode="auto">
          <a:xfrm>
            <a:off x="7086600" y="1513114"/>
            <a:ext cx="1295400" cy="68269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Verification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23817E-600F-8F4B-A947-B73D80F6EC25}"/>
              </a:ext>
            </a:extLst>
          </p:cNvPr>
          <p:cNvSpPr/>
          <p:nvPr/>
        </p:nvSpPr>
        <p:spPr bwMode="auto">
          <a:xfrm>
            <a:off x="6754391" y="3124200"/>
            <a:ext cx="1045418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Flash</a:t>
            </a:r>
          </a:p>
        </p:txBody>
      </p:sp>
      <p:sp>
        <p:nvSpPr>
          <p:cNvPr id="21" name="Down Arrow 20">
            <a:extLst>
              <a:ext uri="{FF2B5EF4-FFF2-40B4-BE49-F238E27FC236}">
                <a16:creationId xmlns:a16="http://schemas.microsoft.com/office/drawing/2014/main" id="{BDA11E6F-28D9-1746-98A4-BEF0D38DDFAA}"/>
              </a:ext>
            </a:extLst>
          </p:cNvPr>
          <p:cNvSpPr/>
          <p:nvPr/>
        </p:nvSpPr>
        <p:spPr bwMode="auto">
          <a:xfrm>
            <a:off x="3962400" y="3962400"/>
            <a:ext cx="914400" cy="914400"/>
          </a:xfrm>
          <a:prstGeom prst="downArrow">
            <a:avLst/>
          </a:prstGeom>
          <a:solidFill>
            <a:schemeClr val="bg1">
              <a:lumMod val="6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endParaRPr lang="en-UA" sz="1600" dirty="0">
              <a:latin typeface="+mn-lt"/>
              <a:ea typeface="Verdana" pitchFamily="34" charset="0"/>
              <a:cs typeface="Verdana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88C00F-821A-294D-B741-B8FD2D2A52DE}"/>
              </a:ext>
            </a:extLst>
          </p:cNvPr>
          <p:cNvSpPr/>
          <p:nvPr/>
        </p:nvSpPr>
        <p:spPr bwMode="auto">
          <a:xfrm>
            <a:off x="3651380" y="5029200"/>
            <a:ext cx="1524000" cy="1143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lIns="72000" tIns="72000" rIns="72000" bIns="72000" rtlCol="0" anchor="ctr"/>
          <a:lstStyle/>
          <a:p>
            <a:pPr algn="ctr" eaLnBrk="0" hangingPunct="0"/>
            <a:r>
              <a:rPr lang="en-UA" sz="1600" dirty="0">
                <a:latin typeface="+mn-lt"/>
                <a:ea typeface="Verdana" pitchFamily="34" charset="0"/>
                <a:cs typeface="Verdana" pitchFamily="34" charset="0"/>
              </a:rPr>
              <a:t>OTA service support</a:t>
            </a:r>
          </a:p>
        </p:txBody>
      </p:sp>
    </p:spTree>
    <p:extLst>
      <p:ext uri="{BB962C8B-B14F-4D97-AF65-F5344CB8AC3E}">
        <p14:creationId xmlns:p14="http://schemas.microsoft.com/office/powerpoint/2010/main" val="235790154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Types of OTA Design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56DE44E-065D-444A-BEAB-196F042D454C}"/>
              </a:ext>
            </a:extLst>
          </p:cNvPr>
          <p:cNvSpPr txBox="1"/>
          <p:nvPr/>
        </p:nvSpPr>
        <p:spPr bwMode="auto">
          <a:xfrm>
            <a:off x="228600" y="1143000"/>
            <a:ext cx="8458200" cy="4924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2000" b="1" dirty="0"/>
              <a:t>Edge-to-cloud OTA updates:</a:t>
            </a:r>
            <a:r>
              <a:rPr lang="en-US" sz="2000" dirty="0"/>
              <a:t> An internet-connected microcontroller is capable of receiving new firmware images from a remote server. These images can contain updates to both the microcontroller’s underlying hardware capabilities, as well as to the application running on top of them.</a:t>
            </a:r>
          </a:p>
          <a:p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b="1" dirty="0"/>
              <a:t>Gateway-to-cloud OTA updates:</a:t>
            </a:r>
            <a:r>
              <a:rPr lang="en-US" sz="2000" dirty="0"/>
              <a:t> An internet-connected gateway, responsible for managing a fleet of local edge devices, is capable of receiving updates from a remote server that alters any or all of its software application, the software application’s host environment, and / or the gateway device’s firmware.</a:t>
            </a:r>
          </a:p>
          <a:p>
            <a:endParaRPr lang="en-US" sz="20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2000" b="1" dirty="0"/>
              <a:t>Edge-to-gateway-to-cloud OTA updates:</a:t>
            </a:r>
            <a:r>
              <a:rPr lang="en-US" sz="2000" dirty="0"/>
              <a:t> An internet-connected gateway is responsible for managing a fleet of locally connected edge devices, which in turn are capable of receiving remote firmware updates via the gateway.</a:t>
            </a:r>
          </a:p>
        </p:txBody>
      </p:sp>
    </p:spTree>
    <p:extLst>
      <p:ext uri="{BB962C8B-B14F-4D97-AF65-F5344CB8AC3E}">
        <p14:creationId xmlns:p14="http://schemas.microsoft.com/office/powerpoint/2010/main" val="265162712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OTA Design Considerations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56DE44E-065D-444A-BEAB-196F042D454C}"/>
              </a:ext>
            </a:extLst>
          </p:cNvPr>
          <p:cNvSpPr txBox="1"/>
          <p:nvPr/>
        </p:nvSpPr>
        <p:spPr bwMode="auto">
          <a:xfrm>
            <a:off x="228600" y="990600"/>
            <a:ext cx="8458200" cy="2251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>
                <a:solidFill>
                  <a:srgbClr val="2226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Automatic recovery from corrupted or interrupted updates.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Code provenance and integrity checks are essential. 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Code compatibility verification is advisable.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Use secure communication channels by default.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Partial updates should be possible.</a:t>
            </a:r>
            <a:endParaRPr lang="en-UA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69599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OTA for Multiple Processors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21C561-7378-3140-9AB7-7E3B7B1EA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485" y="1066800"/>
            <a:ext cx="6502400" cy="3225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75FA9B-5843-C443-810B-4E877E2FCCBB}"/>
              </a:ext>
            </a:extLst>
          </p:cNvPr>
          <p:cNvSpPr txBox="1"/>
          <p:nvPr/>
        </p:nvSpPr>
        <p:spPr bwMode="auto">
          <a:xfrm>
            <a:off x="836485" y="4231044"/>
            <a:ext cx="838200" cy="123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S" sz="8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  <a:hlinkClick r:id="rId4"/>
              </a:rPr>
              <a:t>shorturl.at/azAO3</a:t>
            </a:r>
            <a:endParaRPr lang="en-UA" sz="800" kern="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871017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3">
            <a:extLst>
              <a:ext uri="{FF2B5EF4-FFF2-40B4-BE49-F238E27FC236}">
                <a16:creationId xmlns:a16="http://schemas.microsoft.com/office/drawing/2014/main" id="{C7FD73A3-93E2-4F75-8EF3-8E66AE32B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228600"/>
            <a:ext cx="7407275" cy="541338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rgbClr val="00B0F0"/>
                </a:solidFill>
              </a:rPr>
              <a:t>Over The Air Update Scheme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9536053-CF1E-D345-AA15-EF39EB104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838200"/>
            <a:ext cx="8729694" cy="52797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930968-4D6C-6045-AA80-3FB1FE65900E}"/>
              </a:ext>
            </a:extLst>
          </p:cNvPr>
          <p:cNvSpPr txBox="1"/>
          <p:nvPr/>
        </p:nvSpPr>
        <p:spPr bwMode="auto">
          <a:xfrm>
            <a:off x="457200" y="6056419"/>
            <a:ext cx="812723" cy="123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rtlCol="0" anchor="ctr" anchorCtr="0">
            <a:spAutoFit/>
          </a:bodyPr>
          <a:lstStyle/>
          <a:p>
            <a:pPr marR="0" defTabSz="914400" eaLnBrk="0" fontAlgn="auto" latinLnBrk="0" hangingPunct="0">
              <a:spcBef>
                <a:spcPts val="0"/>
              </a:spcBef>
              <a:spcAft>
                <a:spcPts val="300"/>
              </a:spcAft>
              <a:buClr>
                <a:schemeClr val="accent1"/>
              </a:buClr>
              <a:buSzTx/>
              <a:tabLst/>
            </a:pPr>
            <a:r>
              <a:rPr lang="en-US" sz="800" kern="0" dirty="0">
                <a:latin typeface="Arial" panose="020B0604020202020204" pitchFamily="34" charset="0"/>
                <a:ea typeface="Verdana" pitchFamily="34" charset="0"/>
                <a:cs typeface="Arial" panose="020B0604020202020204" pitchFamily="34" charset="0"/>
                <a:hlinkClick r:id="rId4"/>
              </a:rPr>
              <a:t>shorturl.at/evwUY</a:t>
            </a:r>
            <a:endParaRPr lang="en-UA" sz="800" kern="0" dirty="0">
              <a:latin typeface="Arial" panose="020B0604020202020204" pitchFamily="34" charset="0"/>
              <a:ea typeface="Verdana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571041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NCLMASTER" val="0"/>
  <p:tag name="SLIDESPERROW" val="4"/>
  <p:tag name="THUMBWIDTH" val="220"/>
  <p:tag name="INFINEON_CATEGORY" val="{&quot;CategoryList&quot;:[],&quot;CategoryDictionary&quot;:{}}"/>
</p:tagLst>
</file>

<file path=ppt/theme/theme1.xml><?xml version="1.0" encoding="utf-8"?>
<a:theme xmlns:a="http://schemas.openxmlformats.org/drawingml/2006/main" name="blank">
  <a:themeElements>
    <a:clrScheme name="InfineonColors">
      <a:dk1>
        <a:srgbClr val="000000"/>
      </a:dk1>
      <a:lt1>
        <a:srgbClr val="FFFFFF"/>
      </a:lt1>
      <a:dk2>
        <a:srgbClr val="FFE054"/>
      </a:dk2>
      <a:lt2>
        <a:srgbClr val="E9E6E6"/>
      </a:lt2>
      <a:accent1>
        <a:srgbClr val="E30034"/>
      </a:accent1>
      <a:accent2>
        <a:srgbClr val="928285"/>
      </a:accent2>
      <a:accent3>
        <a:srgbClr val="84B6A7"/>
      </a:accent3>
      <a:accent4>
        <a:srgbClr val="AEC067"/>
      </a:accent4>
      <a:accent5>
        <a:srgbClr val="EE813C"/>
      </a:accent5>
      <a:accent6>
        <a:srgbClr val="AB377A"/>
      </a:accent6>
      <a:hlink>
        <a:srgbClr val="1122CC"/>
      </a:hlink>
      <a:folHlink>
        <a:srgbClr val="1122CC"/>
      </a:folHlink>
    </a:clrScheme>
    <a:fontScheme name="InfineonFonts">
      <a:majorFont>
        <a:latin typeface="Arial"/>
        <a:ea typeface=""/>
        <a:cs typeface="Verdana"/>
      </a:majorFont>
      <a:minorFont>
        <a:latin typeface="Arial"/>
        <a:ea typeface=""/>
        <a:cs typeface="Verdana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4"/>
        </a:solidFill>
        <a:ln w="9525">
          <a:noFill/>
          <a:miter lim="800000"/>
          <a:headEnd/>
          <a:tailEnd/>
        </a:ln>
      </a:spPr>
      <a:bodyPr wrap="square" lIns="72000" tIns="72000" rIns="72000" bIns="72000" rtlCol="0" anchor="ctr"/>
      <a:lstStyle>
        <a:defPPr algn="ctr" eaLnBrk="0" hangingPunct="0">
          <a:defRPr sz="1600" dirty="0" smtClean="0">
            <a:latin typeface="+mn-lt"/>
            <a:ea typeface="Verdana" pitchFamily="34" charset="0"/>
            <a:cs typeface="Verdana" pitchFamily="34" charset="0"/>
          </a:defRPr>
        </a:defPPr>
      </a:lstStyle>
    </a:spDef>
    <a:lnDef>
      <a:spPr>
        <a:ln w="1905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  <a:effectLst/>
      </a:spPr>
      <a:bodyPr wrap="none" lIns="0" tIns="0" rIns="0" bIns="0" rtlCol="0" anchor="ctr" anchorCtr="0">
        <a:spAutoFit/>
      </a:bodyPr>
      <a:lstStyle>
        <a:defPPr marL="285750" marR="0" indent="-285750" defTabSz="914400" eaLnBrk="0" fontAlgn="auto" latinLnBrk="0" hangingPunct="0">
          <a:spcBef>
            <a:spcPts val="0"/>
          </a:spcBef>
          <a:spcAft>
            <a:spcPts val="300"/>
          </a:spcAft>
          <a:buClr>
            <a:schemeClr val="accent1"/>
          </a:buClr>
          <a:buSzTx/>
          <a:buFont typeface="Arial" panose="020B0604020202020204" pitchFamily="34" charset="0"/>
          <a:buChar char="›"/>
          <a:tabLst/>
          <a:defRPr sz="1400" kern="0" dirty="0" smtClean="0">
            <a:latin typeface="Arial" panose="020B0604020202020204" pitchFamily="34" charset="0"/>
            <a:ea typeface="Verdana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3FE80AE3-926F-45E8-A627-9DA83A73A7C1}" vid="{D922FEA3-B087-4164-9472-03EC951DAD1B}"/>
    </a:ext>
  </a:extLst>
</a:theme>
</file>

<file path=ppt/theme/theme2.xml><?xml version="1.0" encoding="utf-8"?>
<a:theme xmlns:a="http://schemas.openxmlformats.org/drawingml/2006/main" name="Larissa-Design">
  <a:themeElements>
    <a:clrScheme name="Infineon">
      <a:dk1>
        <a:srgbClr val="000000"/>
      </a:dk1>
      <a:lt1>
        <a:srgbClr val="FFFFFF"/>
      </a:lt1>
      <a:dk2>
        <a:srgbClr val="84B6A7"/>
      </a:dk2>
      <a:lt2>
        <a:srgbClr val="E9E6E6"/>
      </a:lt2>
      <a:accent1>
        <a:srgbClr val="E30034"/>
      </a:accent1>
      <a:accent2>
        <a:srgbClr val="928285"/>
      </a:accent2>
      <a:accent3>
        <a:srgbClr val="84B6A7"/>
      </a:accent3>
      <a:accent4>
        <a:srgbClr val="AEC067"/>
      </a:accent4>
      <a:accent5>
        <a:srgbClr val="EE813C"/>
      </a:accent5>
      <a:accent6>
        <a:srgbClr val="AB377A"/>
      </a:accent6>
      <a:hlink>
        <a:srgbClr val="1122CC"/>
      </a:hlink>
      <a:folHlink>
        <a:srgbClr val="1122CC"/>
      </a:folHlink>
    </a:clrScheme>
    <a:fontScheme name="Infineon Fonts">
      <a:majorFont>
        <a:latin typeface="Verdana"/>
        <a:ea typeface=""/>
        <a:cs typeface="Verdana"/>
      </a:majorFont>
      <a:minorFont>
        <a:latin typeface="Verdana"/>
        <a:ea typeface=""/>
        <a:cs typeface="Verdana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Infineon_ColorTheme_2012">
      <a:dk1>
        <a:srgbClr val="00214A"/>
      </a:dk1>
      <a:lt1>
        <a:srgbClr val="FFFFFF"/>
      </a:lt1>
      <a:dk2>
        <a:srgbClr val="00214A"/>
      </a:dk2>
      <a:lt2>
        <a:srgbClr val="C8D8E6"/>
      </a:lt2>
      <a:accent1>
        <a:srgbClr val="B70D28"/>
      </a:accent1>
      <a:accent2>
        <a:srgbClr val="E3EBF2"/>
      </a:accent2>
      <a:accent3>
        <a:srgbClr val="005DA9"/>
      </a:accent3>
      <a:accent4>
        <a:srgbClr val="969696"/>
      </a:accent4>
      <a:accent5>
        <a:srgbClr val="FDC400"/>
      </a:accent5>
      <a:accent6>
        <a:srgbClr val="009651"/>
      </a:accent6>
      <a:hlink>
        <a:srgbClr val="1122CC"/>
      </a:hlink>
      <a:folHlink>
        <a:srgbClr val="1122CC"/>
      </a:folHlink>
    </a:clrScheme>
    <a:fontScheme name="Infineon Fonts">
      <a:majorFont>
        <a:latin typeface="Verdana"/>
        <a:ea typeface=""/>
        <a:cs typeface="Verdana"/>
      </a:majorFont>
      <a:minorFont>
        <a:latin typeface="Verdana"/>
        <a:ea typeface=""/>
        <a:cs typeface="Verdana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1210</Words>
  <Application>Microsoft Macintosh PowerPoint</Application>
  <PresentationFormat>On-screen Show (4:3)</PresentationFormat>
  <Paragraphs>241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Verdana</vt:lpstr>
      <vt:lpstr>Wingdings</vt:lpstr>
      <vt:lpstr>blank</vt:lpstr>
      <vt:lpstr>PowerPoint Presentation</vt:lpstr>
      <vt:lpstr>Secure Over The Air (OTA) updates for embedded IoT devices</vt:lpstr>
      <vt:lpstr>Topics to cover in this presentation</vt:lpstr>
      <vt:lpstr>Terms and definitions</vt:lpstr>
      <vt:lpstr>OTA Building blocks</vt:lpstr>
      <vt:lpstr>Types of OTA Design</vt:lpstr>
      <vt:lpstr>OTA Design Considerations</vt:lpstr>
      <vt:lpstr>OTA for Multiple Processors</vt:lpstr>
      <vt:lpstr>Over The Air Update Scheme</vt:lpstr>
      <vt:lpstr>Building Blocks For This Discussion</vt:lpstr>
      <vt:lpstr>MCUBoot based bootloader</vt:lpstr>
      <vt:lpstr>MCUBoot: Digital signing idea</vt:lpstr>
      <vt:lpstr>MCUBoot: flash map</vt:lpstr>
      <vt:lpstr>MCUBoot: image format</vt:lpstr>
      <vt:lpstr>MCUBoot: Bootloading chart</vt:lpstr>
      <vt:lpstr>MCUBoot: Reversible Upgrade</vt:lpstr>
      <vt:lpstr>MCUBoot: Imgtool</vt:lpstr>
      <vt:lpstr>Amazon FreeRTOS – operating system</vt:lpstr>
      <vt:lpstr>Amazon FreeRTOS – kernel</vt:lpstr>
      <vt:lpstr>Amazon FreeRTOS – libraries</vt:lpstr>
      <vt:lpstr>Amazon FreeRTOS – libraries</vt:lpstr>
      <vt:lpstr>AWS IoT Core – cloud services for devices</vt:lpstr>
      <vt:lpstr>AWS IoT Core – cloud services for devices</vt:lpstr>
      <vt:lpstr>AWS Services to support OTA updates</vt:lpstr>
      <vt:lpstr>PSOC62: hardware platform</vt:lpstr>
      <vt:lpstr>OTA Agent</vt:lpstr>
      <vt:lpstr>Refferences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2020-05-08T15:53:40Z</dcterms:created>
  <dcterms:modified xsi:type="dcterms:W3CDTF">2020-08-04T21:11:25Z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ID">
    <vt:lpwstr/>
  </property>
  <property fmtid="{D5CDD505-2E9C-101B-9397-08002B2CF9AE}" pid="3" name="DocumentVersion">
    <vt:lpwstr/>
  </property>
  <property fmtid="{D5CDD505-2E9C-101B-9397-08002B2CF9AE}" pid="4" name="Proprietary">
    <vt:lpwstr/>
  </property>
  <property fmtid="{D5CDD505-2E9C-101B-9397-08002B2CF9AE}" pid="5" name="ConfidentialityMarking">
    <vt:lpwstr>restricted</vt:lpwstr>
  </property>
  <property fmtid="{D5CDD505-2E9C-101B-9397-08002B2CF9AE}" pid="6" name="AdditionalMarking">
    <vt:lpwstr/>
  </property>
</Properties>
</file>

<file path=docProps/thumbnail.jpeg>
</file>